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01" r:id="rId1"/>
  </p:sldMasterIdLst>
  <p:notesMasterIdLst>
    <p:notesMasterId r:id="rId14"/>
  </p:notesMasterIdLst>
  <p:handoutMasterIdLst>
    <p:handoutMasterId r:id="rId15"/>
  </p:handoutMasterIdLst>
  <p:sldIdLst>
    <p:sldId id="256" r:id="rId2"/>
    <p:sldId id="266" r:id="rId3"/>
    <p:sldId id="268" r:id="rId4"/>
    <p:sldId id="257" r:id="rId5"/>
    <p:sldId id="259" r:id="rId6"/>
    <p:sldId id="260" r:id="rId7"/>
    <p:sldId id="261" r:id="rId8"/>
    <p:sldId id="262" r:id="rId9"/>
    <p:sldId id="263" r:id="rId10"/>
    <p:sldId id="264" r:id="rId11"/>
    <p:sldId id="267" r:id="rId12"/>
    <p:sldId id="265" r:id="rId13"/>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58"/>
    <p:restoredTop sz="63973"/>
  </p:normalViewPr>
  <p:slideViewPr>
    <p:cSldViewPr>
      <p:cViewPr varScale="1">
        <p:scale>
          <a:sx n="79" d="100"/>
          <a:sy n="79" d="100"/>
        </p:scale>
        <p:origin x="246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0DE8C2-2A2B-D542-B9FA-C0F208B6C87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charset="0"/>
                <a:ea typeface="+mn-ea"/>
              </a:defRPr>
            </a:lvl1pPr>
          </a:lstStyle>
          <a:p>
            <a:pPr>
              <a:defRPr/>
            </a:pPr>
            <a:endParaRPr lang="fr-FR"/>
          </a:p>
        </p:txBody>
      </p:sp>
      <p:sp>
        <p:nvSpPr>
          <p:cNvPr id="3" name="Espace réservé de la date 2">
            <a:extLst>
              <a:ext uri="{FF2B5EF4-FFF2-40B4-BE49-F238E27FC236}">
                <a16:creationId xmlns:a16="http://schemas.microsoft.com/office/drawing/2014/main" id="{BE130AC5-60D7-5841-89CF-3AF9DA65C17F}"/>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Times" pitchFamily="2" charset="0"/>
              </a:defRPr>
            </a:lvl1pPr>
          </a:lstStyle>
          <a:p>
            <a:pPr>
              <a:defRPr/>
            </a:pPr>
            <a:fld id="{AE5D4C86-D78D-D442-9D05-682A65B4267A}" type="datetime1">
              <a:rPr lang="fr-FR" altLang="fr-FR"/>
              <a:pPr>
                <a:defRPr/>
              </a:pPr>
              <a:t>29/08/2025</a:t>
            </a:fld>
            <a:endParaRPr lang="fr-FR" altLang="fr-FR"/>
          </a:p>
        </p:txBody>
      </p:sp>
      <p:sp>
        <p:nvSpPr>
          <p:cNvPr id="4" name="Espace réservé du pied de page 3">
            <a:extLst>
              <a:ext uri="{FF2B5EF4-FFF2-40B4-BE49-F238E27FC236}">
                <a16:creationId xmlns:a16="http://schemas.microsoft.com/office/drawing/2014/main" id="{10A3B7CE-03AE-4247-9115-9E05A939710B}"/>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charset="0"/>
                <a:ea typeface="+mn-ea"/>
              </a:defRPr>
            </a:lvl1pPr>
          </a:lstStyle>
          <a:p>
            <a:pPr>
              <a:defRPr/>
            </a:pPr>
            <a:endParaRPr lang="fr-FR"/>
          </a:p>
        </p:txBody>
      </p:sp>
      <p:sp>
        <p:nvSpPr>
          <p:cNvPr id="5" name="Espace réservé du numéro de diapositive 4">
            <a:extLst>
              <a:ext uri="{FF2B5EF4-FFF2-40B4-BE49-F238E27FC236}">
                <a16:creationId xmlns:a16="http://schemas.microsoft.com/office/drawing/2014/main" id="{8690E101-3D09-224B-89F8-40F778DD595F}"/>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EA7AB81-B91C-6245-9E60-B307022E9D87}"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FAEC8550-ABC5-1F44-AA94-1CD381A9792B}"/>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fr-FR"/>
          </a:p>
        </p:txBody>
      </p:sp>
      <p:sp>
        <p:nvSpPr>
          <p:cNvPr id="14339" name="Rectangle 1027">
            <a:extLst>
              <a:ext uri="{FF2B5EF4-FFF2-40B4-BE49-F238E27FC236}">
                <a16:creationId xmlns:a16="http://schemas.microsoft.com/office/drawing/2014/main" id="{316D7ACE-BBE4-4946-B01D-EFC16AF484ED}"/>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fr-FR"/>
          </a:p>
        </p:txBody>
      </p:sp>
      <p:sp>
        <p:nvSpPr>
          <p:cNvPr id="14340" name="Rectangle 1028">
            <a:extLst>
              <a:ext uri="{FF2B5EF4-FFF2-40B4-BE49-F238E27FC236}">
                <a16:creationId xmlns:a16="http://schemas.microsoft.com/office/drawing/2014/main" id="{4D582B6C-395E-67B6-3CA2-17F9D22BC92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1029">
            <a:extLst>
              <a:ext uri="{FF2B5EF4-FFF2-40B4-BE49-F238E27FC236}">
                <a16:creationId xmlns:a16="http://schemas.microsoft.com/office/drawing/2014/main" id="{0978A5B5-4276-814D-A2FE-4AD95007596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altLang="fr-FR" noProof="0"/>
              <a:t>Cliquez pour modifier les styles du texte du masque</a:t>
            </a:r>
          </a:p>
          <a:p>
            <a:pPr lvl="1"/>
            <a:r>
              <a:rPr lang="fr-FR" altLang="fr-FR" noProof="0"/>
              <a:t>Deuxième niveau</a:t>
            </a:r>
          </a:p>
          <a:p>
            <a:pPr lvl="2"/>
            <a:r>
              <a:rPr lang="fr-FR" altLang="fr-FR" noProof="0"/>
              <a:t>Troisième niveau</a:t>
            </a:r>
          </a:p>
          <a:p>
            <a:pPr lvl="3"/>
            <a:r>
              <a:rPr lang="fr-FR" altLang="fr-FR" noProof="0"/>
              <a:t>Quatrième niveau</a:t>
            </a:r>
          </a:p>
          <a:p>
            <a:pPr lvl="4"/>
            <a:r>
              <a:rPr lang="fr-FR" altLang="fr-FR" noProof="0"/>
              <a:t>Cinquième niveau</a:t>
            </a:r>
          </a:p>
        </p:txBody>
      </p:sp>
      <p:sp>
        <p:nvSpPr>
          <p:cNvPr id="14342" name="Rectangle 1030">
            <a:extLst>
              <a:ext uri="{FF2B5EF4-FFF2-40B4-BE49-F238E27FC236}">
                <a16:creationId xmlns:a16="http://schemas.microsoft.com/office/drawing/2014/main" id="{8ADE6E49-1178-814D-B00D-B717F21B7F9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fr-FR"/>
          </a:p>
        </p:txBody>
      </p:sp>
      <p:sp>
        <p:nvSpPr>
          <p:cNvPr id="14343" name="Rectangle 1031">
            <a:extLst>
              <a:ext uri="{FF2B5EF4-FFF2-40B4-BE49-F238E27FC236}">
                <a16:creationId xmlns:a16="http://schemas.microsoft.com/office/drawing/2014/main" id="{AA59BE71-33E8-7343-BF80-A6E9AD46961B}"/>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57A6207A-175D-CD4F-B18D-004B18192B82}"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031">
            <a:extLst>
              <a:ext uri="{FF2B5EF4-FFF2-40B4-BE49-F238E27FC236}">
                <a16:creationId xmlns:a16="http://schemas.microsoft.com/office/drawing/2014/main" id="{819FC8C9-51F3-4A00-3BBA-9D4EEB0879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C8673FF9-876F-9D4C-91AA-16A0C9816694}" type="slidenum">
              <a:rPr lang="fr-FR" altLang="fr-FR" sz="1200">
                <a:latin typeface="Arial" panose="020B0604020202020204" pitchFamily="34" charset="0"/>
              </a:rPr>
              <a:pPr/>
              <a:t>1</a:t>
            </a:fld>
            <a:endParaRPr lang="fr-FR" altLang="fr-FR" sz="1200">
              <a:latin typeface="Arial" panose="020B0604020202020204" pitchFamily="34" charset="0"/>
            </a:endParaRPr>
          </a:p>
        </p:txBody>
      </p:sp>
      <p:sp>
        <p:nvSpPr>
          <p:cNvPr id="17410" name="Rectangle 2">
            <a:extLst>
              <a:ext uri="{FF2B5EF4-FFF2-40B4-BE49-F238E27FC236}">
                <a16:creationId xmlns:a16="http://schemas.microsoft.com/office/drawing/2014/main" id="{0E0A45C1-AC35-6140-474D-9BC8F39E5E07}"/>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0F05E731-C034-566B-3923-B0BBA123FD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a:p>
            <a:pPr eaLnBrk="1" hangingPunct="1"/>
            <a:r>
              <a:rPr lang="fr-FR" altLang="fr-FR">
                <a:latin typeface="Arial" panose="020B0604020202020204" pitchFamily="34" charset="0"/>
                <a:ea typeface="ＭＳ Ｐゴシック" panose="020B0600070205080204" pitchFamily="34" charset="-128"/>
              </a:rPr>
              <a:t>Échelle d’hétéro-évaluation dimensionnelle</a:t>
            </a:r>
          </a:p>
          <a:p>
            <a:pPr eaLnBrk="1" hangingPunct="1"/>
            <a:r>
              <a:rPr lang="fr-FR" altLang="fr-FR">
                <a:latin typeface="Arial" panose="020B0604020202020204" pitchFamily="34" charset="0"/>
                <a:ea typeface="ＭＳ Ｐゴシック" panose="020B0600070205080204" pitchFamily="34" charset="-128"/>
              </a:rPr>
              <a:t>L’E.S.M. est à la fois un outil quantitatif puisqu’il mesure un niveau et qualitatif car cette mesure est construite en référence à des cas-types et à différents critères qui les caractérisent. Cette caractéristique implique d’être très attentif aux sous-échelles qui déterminent le fonctionnement du sujet suivant des mesures qui ne sont pas forcément uniformes à un moment donné. </a:t>
            </a:r>
          </a:p>
          <a:p>
            <a:pPr algn="just" eaLnBrk="1" hangingPunct="1"/>
            <a:r>
              <a:rPr lang="fr-FR" altLang="fr-FR">
                <a:latin typeface="Arial" panose="020B0604020202020204" pitchFamily="34" charset="0"/>
                <a:ea typeface="ＭＳ Ｐゴシック" panose="020B0600070205080204" pitchFamily="34" charset="-128"/>
              </a:rPr>
              <a:t>L’E.S.M. est un instrument d’évaluation globale, c’est-à-dire qu’il mesure le niveau de santé et de handicap fonctionnel de la personne (alors que les échelles d’anxiété, de dépression mesurent une dimension sur un symptôme ou d’autres échelles pluridimensionnelles comme l’échelle abrégée d’appréciation psychiatrique ou BPRS).</a:t>
            </a:r>
          </a:p>
          <a:p>
            <a:pPr eaLnBrk="1" hangingPunct="1"/>
            <a:endParaRPr lang="fr-FR" altLang="fr-FR">
              <a:latin typeface="Arial" panose="020B0604020202020204" pitchFamily="34" charset="0"/>
              <a:ea typeface="ＭＳ Ｐゴシック" panose="020B0600070205080204" pitchFamily="34" charset="-128"/>
            </a:endParaRPr>
          </a:p>
          <a:p>
            <a:pPr eaLnBrk="1" hangingPunct="1"/>
            <a:r>
              <a:rPr lang="fr-FR" altLang="fr-FR">
                <a:latin typeface="Arial" panose="020B0604020202020204" pitchFamily="34" charset="0"/>
                <a:ea typeface="ＭＳ Ｐゴシック" panose="020B0600070205080204" pitchFamily="34" charset="-128"/>
              </a:rPr>
              <a:t>Fiabilité inter-juge statistiquement significative (0.05)</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Espace réservé de l'image des diapositives 1">
            <a:extLst>
              <a:ext uri="{FF2B5EF4-FFF2-40B4-BE49-F238E27FC236}">
                <a16:creationId xmlns:a16="http://schemas.microsoft.com/office/drawing/2014/main" id="{F7405246-7690-F7B5-E985-1895BEFC79D0}"/>
              </a:ext>
            </a:extLst>
          </p:cNvPr>
          <p:cNvSpPr>
            <a:spLocks noGrp="1" noRot="1" noChangeAspect="1" noChangeArrowheads="1" noTextEdit="1"/>
          </p:cNvSpPr>
          <p:nvPr>
            <p:ph type="sldImg"/>
          </p:nvPr>
        </p:nvSpPr>
        <p:spPr>
          <a:ln/>
        </p:spPr>
      </p:sp>
      <p:sp>
        <p:nvSpPr>
          <p:cNvPr id="19458" name="Espace réservé des commentaires 2">
            <a:extLst>
              <a:ext uri="{FF2B5EF4-FFF2-40B4-BE49-F238E27FC236}">
                <a16:creationId xmlns:a16="http://schemas.microsoft.com/office/drawing/2014/main" id="{A3BD19E9-BBD1-B915-DC90-ED8578A756B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19459" name="Espace réservé du numéro de diapositive 3">
            <a:extLst>
              <a:ext uri="{FF2B5EF4-FFF2-40B4-BE49-F238E27FC236}">
                <a16:creationId xmlns:a16="http://schemas.microsoft.com/office/drawing/2014/main" id="{EABCEB52-017F-4913-7068-0C8392E350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67FB7933-508F-A94E-9B99-4D89DB289CD0}" type="slidenum">
              <a:rPr lang="fr-FR" altLang="fr-FR" sz="1200">
                <a:latin typeface="Arial" panose="020B0604020202020204" pitchFamily="34" charset="0"/>
              </a:rPr>
              <a:pPr/>
              <a:t>2</a:t>
            </a:fld>
            <a:endParaRPr lang="fr-FR" altLang="fr-FR" sz="120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Espace réservé de l'image des diapositives 1">
            <a:extLst>
              <a:ext uri="{FF2B5EF4-FFF2-40B4-BE49-F238E27FC236}">
                <a16:creationId xmlns:a16="http://schemas.microsoft.com/office/drawing/2014/main" id="{01E13496-72DD-805C-22F3-18DED9EB9AC7}"/>
              </a:ext>
            </a:extLst>
          </p:cNvPr>
          <p:cNvSpPr>
            <a:spLocks noGrp="1" noRot="1" noChangeAspect="1" noChangeArrowheads="1" noTextEdit="1"/>
          </p:cNvSpPr>
          <p:nvPr>
            <p:ph type="sldImg"/>
          </p:nvPr>
        </p:nvSpPr>
        <p:spPr>
          <a:ln/>
        </p:spPr>
      </p:sp>
      <p:sp>
        <p:nvSpPr>
          <p:cNvPr id="21506" name="Espace réservé des commentaires 2">
            <a:extLst>
              <a:ext uri="{FF2B5EF4-FFF2-40B4-BE49-F238E27FC236}">
                <a16:creationId xmlns:a16="http://schemas.microsoft.com/office/drawing/2014/main" id="{E56D18C7-79AA-45B4-2FF5-BEC2EEA4EA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21507" name="Espace réservé du numéro de diapositive 3">
            <a:extLst>
              <a:ext uri="{FF2B5EF4-FFF2-40B4-BE49-F238E27FC236}">
                <a16:creationId xmlns:a16="http://schemas.microsoft.com/office/drawing/2014/main" id="{B04C65B8-B7AF-F862-659D-8399147DDD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58237772-8903-C046-9330-A8105451603B}" type="slidenum">
              <a:rPr lang="fr-FR" altLang="fr-FR" sz="1200">
                <a:latin typeface="Arial" panose="020B0604020202020204" pitchFamily="34" charset="0"/>
              </a:rPr>
              <a:pPr/>
              <a:t>3</a:t>
            </a:fld>
            <a:endParaRPr lang="fr-FR" altLang="fr-FR" sz="120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Espace réservé de l'image des diapositives 1">
            <a:extLst>
              <a:ext uri="{FF2B5EF4-FFF2-40B4-BE49-F238E27FC236}">
                <a16:creationId xmlns:a16="http://schemas.microsoft.com/office/drawing/2014/main" id="{4B3CD2DD-B130-5AAE-62EB-1129811DCA0F}"/>
              </a:ext>
            </a:extLst>
          </p:cNvPr>
          <p:cNvSpPr>
            <a:spLocks noGrp="1" noRot="1" noChangeAspect="1" noChangeArrowheads="1" noTextEdit="1"/>
          </p:cNvSpPr>
          <p:nvPr>
            <p:ph type="sldImg"/>
          </p:nvPr>
        </p:nvSpPr>
        <p:spPr>
          <a:ln/>
        </p:spPr>
      </p:sp>
      <p:sp>
        <p:nvSpPr>
          <p:cNvPr id="23554" name="Espace réservé des commentaires 2">
            <a:extLst>
              <a:ext uri="{FF2B5EF4-FFF2-40B4-BE49-F238E27FC236}">
                <a16:creationId xmlns:a16="http://schemas.microsoft.com/office/drawing/2014/main" id="{EF6DD877-1769-BC85-E684-0CEA6241D56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23555" name="Espace réservé du numéro de diapositive 3">
            <a:extLst>
              <a:ext uri="{FF2B5EF4-FFF2-40B4-BE49-F238E27FC236}">
                <a16:creationId xmlns:a16="http://schemas.microsoft.com/office/drawing/2014/main" id="{6EE981FD-F3F8-073F-432E-029A53AB6A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25BA6F7B-32D6-2E4C-BFE9-FADBD2628509}" type="slidenum">
              <a:rPr lang="fr-FR" altLang="fr-FR" sz="1200">
                <a:latin typeface="Arial" panose="020B0604020202020204" pitchFamily="34" charset="0"/>
              </a:rPr>
              <a:pPr/>
              <a:t>4</a:t>
            </a:fld>
            <a:endParaRPr lang="fr-FR" altLang="fr-FR" sz="120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e l'image des diapositives 1">
            <a:extLst>
              <a:ext uri="{FF2B5EF4-FFF2-40B4-BE49-F238E27FC236}">
                <a16:creationId xmlns:a16="http://schemas.microsoft.com/office/drawing/2014/main" id="{7A5BF283-AA39-3E35-CB6C-E7F4C13B43E6}"/>
              </a:ext>
            </a:extLst>
          </p:cNvPr>
          <p:cNvSpPr>
            <a:spLocks noGrp="1" noRot="1" noChangeAspect="1" noChangeArrowheads="1" noTextEdit="1"/>
          </p:cNvSpPr>
          <p:nvPr>
            <p:ph type="sldImg"/>
          </p:nvPr>
        </p:nvSpPr>
        <p:spPr>
          <a:ln/>
        </p:spPr>
      </p:sp>
      <p:sp>
        <p:nvSpPr>
          <p:cNvPr id="25602" name="Espace réservé des commentaires 2">
            <a:extLst>
              <a:ext uri="{FF2B5EF4-FFF2-40B4-BE49-F238E27FC236}">
                <a16:creationId xmlns:a16="http://schemas.microsoft.com/office/drawing/2014/main" id="{CB9333B2-AC26-1FAB-AF9E-FA2A356DA48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latin typeface="Arial" panose="020B0604020202020204" pitchFamily="34" charset="0"/>
              <a:ea typeface="ＭＳ Ｐゴシック" panose="020B0600070205080204" pitchFamily="34" charset="-128"/>
            </a:endParaRPr>
          </a:p>
        </p:txBody>
      </p:sp>
      <p:sp>
        <p:nvSpPr>
          <p:cNvPr id="25603" name="Espace réservé du numéro de diapositive 3">
            <a:extLst>
              <a:ext uri="{FF2B5EF4-FFF2-40B4-BE49-F238E27FC236}">
                <a16:creationId xmlns:a16="http://schemas.microsoft.com/office/drawing/2014/main" id="{7333517A-979C-1B5A-E029-F4D2E1F30AC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66D86449-CF8A-A54F-8B34-760445B46350}" type="slidenum">
              <a:rPr lang="fr-FR" altLang="fr-FR" sz="1200">
                <a:latin typeface="Arial" panose="020B0604020202020204" pitchFamily="34" charset="0"/>
              </a:rPr>
              <a:pPr/>
              <a:t>5</a:t>
            </a:fld>
            <a:endParaRPr lang="fr-FR" altLang="fr-FR" sz="120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ce réservé de l'image des diapositives 1">
            <a:extLst>
              <a:ext uri="{FF2B5EF4-FFF2-40B4-BE49-F238E27FC236}">
                <a16:creationId xmlns:a16="http://schemas.microsoft.com/office/drawing/2014/main" id="{BF4BF5AF-39F7-2AB6-8DC8-CAB638390BF1}"/>
              </a:ext>
            </a:extLst>
          </p:cNvPr>
          <p:cNvSpPr>
            <a:spLocks noGrp="1" noRot="1" noChangeAspect="1" noChangeArrowheads="1" noTextEdit="1"/>
          </p:cNvSpPr>
          <p:nvPr>
            <p:ph type="sldImg"/>
          </p:nvPr>
        </p:nvSpPr>
        <p:spPr>
          <a:ln/>
        </p:spPr>
      </p:sp>
      <p:sp>
        <p:nvSpPr>
          <p:cNvPr id="27650" name="Espace réservé des commentaires 2">
            <a:extLst>
              <a:ext uri="{FF2B5EF4-FFF2-40B4-BE49-F238E27FC236}">
                <a16:creationId xmlns:a16="http://schemas.microsoft.com/office/drawing/2014/main" id="{BF02B82E-504F-606B-53FD-FA7EEF7B55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27651" name="Espace réservé du numéro de diapositive 3">
            <a:extLst>
              <a:ext uri="{FF2B5EF4-FFF2-40B4-BE49-F238E27FC236}">
                <a16:creationId xmlns:a16="http://schemas.microsoft.com/office/drawing/2014/main" id="{196A0BF3-32C5-1E39-7A5D-14F13380B25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B5711B23-F988-4D47-9F94-BFFA5CD3548D}" type="slidenum">
              <a:rPr lang="fr-FR" altLang="fr-FR" sz="1200">
                <a:latin typeface="Arial" panose="020B0604020202020204" pitchFamily="34" charset="0"/>
              </a:rPr>
              <a:pPr/>
              <a:t>6</a:t>
            </a:fld>
            <a:endParaRPr lang="fr-FR" altLang="fr-FR" sz="120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ce réservé de l'image des diapositives 1">
            <a:extLst>
              <a:ext uri="{FF2B5EF4-FFF2-40B4-BE49-F238E27FC236}">
                <a16:creationId xmlns:a16="http://schemas.microsoft.com/office/drawing/2014/main" id="{7F05F2DF-2002-0153-EF27-7710C168AB21}"/>
              </a:ext>
            </a:extLst>
          </p:cNvPr>
          <p:cNvSpPr>
            <a:spLocks noGrp="1" noRot="1" noChangeAspect="1" noChangeArrowheads="1" noTextEdit="1"/>
          </p:cNvSpPr>
          <p:nvPr>
            <p:ph type="sldImg"/>
          </p:nvPr>
        </p:nvSpPr>
        <p:spPr>
          <a:ln/>
        </p:spPr>
      </p:sp>
      <p:sp>
        <p:nvSpPr>
          <p:cNvPr id="29698" name="Espace réservé des commentaires 2">
            <a:extLst>
              <a:ext uri="{FF2B5EF4-FFF2-40B4-BE49-F238E27FC236}">
                <a16:creationId xmlns:a16="http://schemas.microsoft.com/office/drawing/2014/main" id="{690F994F-94FE-D00E-5F7D-88CF4BF64FE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29699" name="Espace réservé du numéro de diapositive 3">
            <a:extLst>
              <a:ext uri="{FF2B5EF4-FFF2-40B4-BE49-F238E27FC236}">
                <a16:creationId xmlns:a16="http://schemas.microsoft.com/office/drawing/2014/main" id="{4D539F09-38A2-5070-17DB-210B62D40B9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9EAE313C-AD51-DF43-BC79-1B0291036996}" type="slidenum">
              <a:rPr lang="fr-FR" altLang="fr-FR" sz="1200">
                <a:latin typeface="Arial" panose="020B0604020202020204" pitchFamily="34" charset="0"/>
              </a:rPr>
              <a:pPr/>
              <a:t>7</a:t>
            </a:fld>
            <a:endParaRPr lang="fr-FR" altLang="fr-FR" sz="120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ce réservé de l'image des diapositives 1">
            <a:extLst>
              <a:ext uri="{FF2B5EF4-FFF2-40B4-BE49-F238E27FC236}">
                <a16:creationId xmlns:a16="http://schemas.microsoft.com/office/drawing/2014/main" id="{57C1C716-DCF4-BE32-F75D-18D035D4761C}"/>
              </a:ext>
            </a:extLst>
          </p:cNvPr>
          <p:cNvSpPr>
            <a:spLocks noGrp="1" noRot="1" noChangeAspect="1" noChangeArrowheads="1" noTextEdit="1"/>
          </p:cNvSpPr>
          <p:nvPr>
            <p:ph type="sldImg"/>
          </p:nvPr>
        </p:nvSpPr>
        <p:spPr>
          <a:ln/>
        </p:spPr>
      </p:sp>
      <p:sp>
        <p:nvSpPr>
          <p:cNvPr id="31746" name="Espace réservé des commentaires 2">
            <a:extLst>
              <a:ext uri="{FF2B5EF4-FFF2-40B4-BE49-F238E27FC236}">
                <a16:creationId xmlns:a16="http://schemas.microsoft.com/office/drawing/2014/main" id="{0B2F9BD5-35AF-8ABD-54AB-2002A95F4FC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31747" name="Espace réservé du numéro de diapositive 3">
            <a:extLst>
              <a:ext uri="{FF2B5EF4-FFF2-40B4-BE49-F238E27FC236}">
                <a16:creationId xmlns:a16="http://schemas.microsoft.com/office/drawing/2014/main" id="{84A2E7AB-4DC9-36B1-03B9-94A8E664EC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F9171570-8128-8D42-B4CE-E5AC5C033A7E}" type="slidenum">
              <a:rPr lang="fr-FR" altLang="fr-FR" sz="1200">
                <a:latin typeface="Arial" panose="020B0604020202020204" pitchFamily="34" charset="0"/>
              </a:rPr>
              <a:pPr/>
              <a:t>8</a:t>
            </a:fld>
            <a:endParaRPr lang="fr-FR" altLang="fr-FR" sz="120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ce réservé de l'image des diapositives 1">
            <a:extLst>
              <a:ext uri="{FF2B5EF4-FFF2-40B4-BE49-F238E27FC236}">
                <a16:creationId xmlns:a16="http://schemas.microsoft.com/office/drawing/2014/main" id="{F75BCE11-778A-C87F-1E10-3C08C02E90EE}"/>
              </a:ext>
            </a:extLst>
          </p:cNvPr>
          <p:cNvSpPr>
            <a:spLocks noGrp="1" noRot="1" noChangeAspect="1" noChangeArrowheads="1" noTextEdit="1"/>
          </p:cNvSpPr>
          <p:nvPr>
            <p:ph type="sldImg"/>
          </p:nvPr>
        </p:nvSpPr>
        <p:spPr>
          <a:ln/>
        </p:spPr>
      </p:sp>
      <p:sp>
        <p:nvSpPr>
          <p:cNvPr id="33794" name="Espace réservé des commentaires 2">
            <a:extLst>
              <a:ext uri="{FF2B5EF4-FFF2-40B4-BE49-F238E27FC236}">
                <a16:creationId xmlns:a16="http://schemas.microsoft.com/office/drawing/2014/main" id="{26EB0D07-F3CD-91A2-5F43-70BCB73FDB6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latin typeface="Arial" panose="020B0604020202020204" pitchFamily="34" charset="0"/>
              <a:ea typeface="ＭＳ Ｐゴシック" panose="020B0600070205080204" pitchFamily="34" charset="-128"/>
            </a:endParaRPr>
          </a:p>
        </p:txBody>
      </p:sp>
      <p:sp>
        <p:nvSpPr>
          <p:cNvPr id="33795" name="Espace réservé du numéro de diapositive 3">
            <a:extLst>
              <a:ext uri="{FF2B5EF4-FFF2-40B4-BE49-F238E27FC236}">
                <a16:creationId xmlns:a16="http://schemas.microsoft.com/office/drawing/2014/main" id="{E722604A-1FDC-DC96-50BB-36AE408C67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402E352D-140A-244C-9D4B-356D78B60B8F}" type="slidenum">
              <a:rPr lang="fr-FR" altLang="fr-FR" sz="1200">
                <a:latin typeface="Arial" panose="020B0604020202020204" pitchFamily="34" charset="0"/>
              </a:rPr>
              <a:pPr/>
              <a:t>9</a:t>
            </a:fld>
            <a:endParaRPr lang="fr-FR" altLang="fr-FR" sz="120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e l'image des diapositives 1">
            <a:extLst>
              <a:ext uri="{FF2B5EF4-FFF2-40B4-BE49-F238E27FC236}">
                <a16:creationId xmlns:a16="http://schemas.microsoft.com/office/drawing/2014/main" id="{57FD35EC-3A20-1011-C5AD-6847AD432BDB}"/>
              </a:ext>
            </a:extLst>
          </p:cNvPr>
          <p:cNvSpPr>
            <a:spLocks noGrp="1" noRot="1" noChangeAspect="1" noChangeArrowheads="1" noTextEdit="1"/>
          </p:cNvSpPr>
          <p:nvPr>
            <p:ph type="sldImg"/>
          </p:nvPr>
        </p:nvSpPr>
        <p:spPr>
          <a:ln/>
        </p:spPr>
      </p:sp>
      <p:sp>
        <p:nvSpPr>
          <p:cNvPr id="35842" name="Espace réservé des commentaires 2">
            <a:extLst>
              <a:ext uri="{FF2B5EF4-FFF2-40B4-BE49-F238E27FC236}">
                <a16:creationId xmlns:a16="http://schemas.microsoft.com/office/drawing/2014/main" id="{3C592C1F-BB6E-84BF-D238-BE714B16A9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35843" name="Espace réservé du numéro de diapositive 3">
            <a:extLst>
              <a:ext uri="{FF2B5EF4-FFF2-40B4-BE49-F238E27FC236}">
                <a16:creationId xmlns:a16="http://schemas.microsoft.com/office/drawing/2014/main" id="{A20D3D04-5D5D-0F04-02E6-8338CB7288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5A640600-C758-BD45-92F6-15DDA563D7A0}" type="slidenum">
              <a:rPr lang="fr-FR" altLang="fr-FR" sz="1200">
                <a:latin typeface="Arial" panose="020B0604020202020204" pitchFamily="34" charset="0"/>
              </a:rPr>
              <a:pPr/>
              <a:t>10</a:t>
            </a:fld>
            <a:endParaRPr lang="fr-FR" altLang="fr-FR" sz="120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Espace réservé de l'image des diapositives 1">
            <a:extLst>
              <a:ext uri="{FF2B5EF4-FFF2-40B4-BE49-F238E27FC236}">
                <a16:creationId xmlns:a16="http://schemas.microsoft.com/office/drawing/2014/main" id="{D0F5F7E7-2C08-EAA2-ACC6-730FC0D306F0}"/>
              </a:ext>
            </a:extLst>
          </p:cNvPr>
          <p:cNvSpPr>
            <a:spLocks noGrp="1" noRot="1" noChangeAspect="1" noChangeArrowheads="1" noTextEdit="1"/>
          </p:cNvSpPr>
          <p:nvPr>
            <p:ph type="sldImg"/>
          </p:nvPr>
        </p:nvSpPr>
        <p:spPr>
          <a:ln/>
        </p:spPr>
      </p:sp>
      <p:sp>
        <p:nvSpPr>
          <p:cNvPr id="37890" name="Espace réservé des commentaires 2">
            <a:extLst>
              <a:ext uri="{FF2B5EF4-FFF2-40B4-BE49-F238E27FC236}">
                <a16:creationId xmlns:a16="http://schemas.microsoft.com/office/drawing/2014/main" id="{32DA7803-AD25-DE6B-D7B9-7920871F147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
        <p:nvSpPr>
          <p:cNvPr id="37891" name="Espace réservé du numéro de diapositive 3">
            <a:extLst>
              <a:ext uri="{FF2B5EF4-FFF2-40B4-BE49-F238E27FC236}">
                <a16:creationId xmlns:a16="http://schemas.microsoft.com/office/drawing/2014/main" id="{F5C9EDF5-F7F4-EB48-0906-6906320D89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5AE97A38-F0DB-144C-BBEF-FFB057F5D559}" type="slidenum">
              <a:rPr lang="fr-FR" altLang="fr-FR" sz="1200">
                <a:latin typeface="Arial" panose="020B0604020202020204" pitchFamily="34" charset="0"/>
              </a:rPr>
              <a:pPr/>
              <a:t>11</a:t>
            </a:fld>
            <a:endParaRPr lang="fr-FR" altLang="fr-FR" sz="120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031">
            <a:extLst>
              <a:ext uri="{FF2B5EF4-FFF2-40B4-BE49-F238E27FC236}">
                <a16:creationId xmlns:a16="http://schemas.microsoft.com/office/drawing/2014/main" id="{901FD763-BBF3-D386-0989-DE6C288974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panose="020B0600070205080204" pitchFamily="34" charset="-128"/>
              </a:defRPr>
            </a:lvl1pPr>
            <a:lvl2pPr marL="37931725" indent="-37474525">
              <a:defRPr sz="2400">
                <a:solidFill>
                  <a:schemeClr val="tx1"/>
                </a:solidFill>
                <a:latin typeface="Times" charset="0"/>
                <a:ea typeface="ＭＳ Ｐゴシック" panose="020B0600070205080204" pitchFamily="34" charset="-128"/>
              </a:defRPr>
            </a:lvl2pPr>
            <a:lvl3pPr marL="1143000" indent="-228600">
              <a:defRPr sz="2400">
                <a:solidFill>
                  <a:schemeClr val="tx1"/>
                </a:solidFill>
                <a:latin typeface="Times" charset="0"/>
                <a:ea typeface="ＭＳ Ｐゴシック" panose="020B0600070205080204" pitchFamily="34" charset="-128"/>
              </a:defRPr>
            </a:lvl3pPr>
            <a:lvl4pPr marL="1600200" indent="-228600">
              <a:defRPr sz="2400">
                <a:solidFill>
                  <a:schemeClr val="tx1"/>
                </a:solidFill>
                <a:latin typeface="Times" charset="0"/>
                <a:ea typeface="ＭＳ Ｐゴシック" panose="020B0600070205080204" pitchFamily="34" charset="-128"/>
              </a:defRPr>
            </a:lvl4pPr>
            <a:lvl5pPr marL="2057400" indent="-228600">
              <a:defRPr sz="2400">
                <a:solidFill>
                  <a:schemeClr val="tx1"/>
                </a:solidFill>
                <a:latin typeface="Times"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anose="020B0600070205080204" pitchFamily="34" charset="-128"/>
              </a:defRPr>
            </a:lvl9pPr>
          </a:lstStyle>
          <a:p>
            <a:fld id="{1CC6A845-ACB8-0946-A917-E4475D54254B}" type="slidenum">
              <a:rPr lang="fr-FR" altLang="fr-FR" sz="1200">
                <a:latin typeface="Arial" panose="020B0604020202020204" pitchFamily="34" charset="0"/>
              </a:rPr>
              <a:pPr/>
              <a:t>12</a:t>
            </a:fld>
            <a:endParaRPr lang="fr-FR" altLang="fr-FR" sz="1200">
              <a:latin typeface="Arial" panose="020B0604020202020204" pitchFamily="34" charset="0"/>
            </a:endParaRPr>
          </a:p>
        </p:txBody>
      </p:sp>
      <p:sp>
        <p:nvSpPr>
          <p:cNvPr id="39938" name="Rectangle 2">
            <a:extLst>
              <a:ext uri="{FF2B5EF4-FFF2-40B4-BE49-F238E27FC236}">
                <a16:creationId xmlns:a16="http://schemas.microsoft.com/office/drawing/2014/main" id="{204259E6-8691-B4AA-D088-81F12E712B1F}"/>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2761ABAA-54B7-F487-85A5-FD0C9D9DB2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b="1" dirty="0">
                <a:latin typeface="Arial" panose="020B0604020202020204" pitchFamily="34" charset="0"/>
                <a:ea typeface="ＭＳ Ｐゴシック" panose="020B0600070205080204" pitchFamily="34" charset="-128"/>
              </a:rPr>
              <a:t>Intérêts :</a:t>
            </a:r>
            <a:endParaRPr lang="fr-FR" altLang="fr-FR" sz="1000" dirty="0">
              <a:latin typeface="Arial" panose="020B0604020202020204" pitchFamily="34" charset="0"/>
              <a:ea typeface="ＭＳ Ｐゴシック" panose="020B0600070205080204" pitchFamily="34" charset="-128"/>
            </a:endParaRPr>
          </a:p>
          <a:p>
            <a:pPr lvl="1" eaLnBrk="1" hangingPunct="1"/>
            <a:r>
              <a:rPr lang="fr-FR" altLang="fr-FR" sz="1000" dirty="0">
                <a:latin typeface="Arial" panose="020B0604020202020204" pitchFamily="34" charset="0"/>
                <a:ea typeface="ＭＳ Ｐゴシック" panose="020B0600070205080204" pitchFamily="34" charset="-128"/>
              </a:rPr>
              <a:t>Facilité d’utilisation</a:t>
            </a:r>
          </a:p>
          <a:p>
            <a:pPr lvl="1" eaLnBrk="1" hangingPunct="1"/>
            <a:r>
              <a:rPr lang="fr-FR" altLang="fr-FR" sz="1000" dirty="0">
                <a:latin typeface="Arial" panose="020B0604020202020204" pitchFamily="34" charset="0"/>
                <a:ea typeface="ＭＳ Ｐゴシック" panose="020B0600070205080204" pitchFamily="34" charset="-128"/>
              </a:rPr>
              <a:t>Repères généraux de santé-handicap fonctionnel</a:t>
            </a:r>
          </a:p>
          <a:p>
            <a:pPr lvl="1" eaLnBrk="1" hangingPunct="1"/>
            <a:r>
              <a:rPr lang="fr-FR" altLang="fr-FR" sz="1000" dirty="0">
                <a:latin typeface="Arial" panose="020B0604020202020204" pitchFamily="34" charset="0"/>
                <a:ea typeface="ＭＳ Ｐゴシック" panose="020B0600070205080204" pitchFamily="34" charset="-128"/>
              </a:rPr>
              <a:t>Donne une idée du fonctionnement global de la personne</a:t>
            </a:r>
          </a:p>
          <a:p>
            <a:pPr lvl="1" eaLnBrk="1" hangingPunct="1"/>
            <a:endParaRPr lang="fr-FR" altLang="fr-FR" sz="1000" dirty="0">
              <a:latin typeface="Arial" panose="020B0604020202020204" pitchFamily="34" charset="0"/>
              <a:ea typeface="ＭＳ Ｐゴシック" panose="020B0600070205080204" pitchFamily="34" charset="-128"/>
            </a:endParaRPr>
          </a:p>
          <a:p>
            <a:pPr eaLnBrk="1" hangingPunct="1"/>
            <a:r>
              <a:rPr lang="fr-FR" altLang="fr-FR" b="1" dirty="0">
                <a:latin typeface="Arial" panose="020B0604020202020204" pitchFamily="34" charset="0"/>
                <a:ea typeface="ＭＳ Ｐゴシック" panose="020B0600070205080204" pitchFamily="34" charset="-128"/>
              </a:rPr>
              <a:t>Limites :</a:t>
            </a:r>
            <a:endParaRPr lang="fr-FR" altLang="fr-FR" sz="1000" dirty="0">
              <a:latin typeface="Arial" panose="020B0604020202020204" pitchFamily="34" charset="0"/>
              <a:ea typeface="ＭＳ Ｐゴシック" panose="020B0600070205080204" pitchFamily="34" charset="-128"/>
            </a:endParaRPr>
          </a:p>
          <a:p>
            <a:pPr lvl="1" eaLnBrk="1" hangingPunct="1"/>
            <a:endParaRPr lang="fr-FR" altLang="fr-FR" sz="1000" dirty="0">
              <a:latin typeface="Arial" panose="020B0604020202020204" pitchFamily="34" charset="0"/>
              <a:ea typeface="ＭＳ Ｐゴシック" panose="020B0600070205080204" pitchFamily="34" charset="-128"/>
            </a:endParaRPr>
          </a:p>
          <a:p>
            <a:pPr lvl="1" eaLnBrk="1" hangingPunct="1"/>
            <a:r>
              <a:rPr lang="fr-FR" altLang="fr-FR" sz="1000" dirty="0">
                <a:latin typeface="Arial" panose="020B0604020202020204" pitchFamily="34" charset="0"/>
                <a:ea typeface="ＭＳ Ｐゴシック" panose="020B0600070205080204" pitchFamily="34" charset="-128"/>
              </a:rPr>
              <a:t>Ne permet pas de refléter l’organisation de la personnalité</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F8319AE-093B-5181-7478-B055B581C6BD}"/>
              </a:ext>
            </a:extLst>
          </p:cNvPr>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pPr eaLnBrk="1" hangingPunct="1">
              <a:spcBef>
                <a:spcPts val="2000"/>
              </a:spcBef>
              <a:buClr>
                <a:srgbClr val="6FB7D7"/>
              </a:buClr>
              <a:buSzPct val="110000"/>
              <a:buFont typeface="Wingdings 2" pitchFamily="2" charset="2"/>
              <a:buNone/>
              <a:defRPr/>
            </a:pPr>
            <a:endParaRPr lang="fr-FR" altLang="fr-FR" sz="3200">
              <a:solidFill>
                <a:srgbClr val="595959"/>
              </a:solidFill>
              <a:latin typeface="News Gothic MT" panose="020B0503020103020203" pitchFamily="34" charset="0"/>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fr-FR"/>
              <a:t>Cliquez et modifiez le titre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a:p>
        </p:txBody>
      </p:sp>
      <p:sp>
        <p:nvSpPr>
          <p:cNvPr id="5" name="Date Placeholder 3">
            <a:extLst>
              <a:ext uri="{FF2B5EF4-FFF2-40B4-BE49-F238E27FC236}">
                <a16:creationId xmlns:a16="http://schemas.microsoft.com/office/drawing/2014/main" id="{8C2FC40D-995E-2DD8-7465-9D7FCB52047E}"/>
              </a:ext>
            </a:extLst>
          </p:cNvPr>
          <p:cNvSpPr>
            <a:spLocks noGrp="1"/>
          </p:cNvSpPr>
          <p:nvPr>
            <p:ph type="dt" sz="half" idx="10"/>
          </p:nvPr>
        </p:nvSpPr>
        <p:spPr/>
        <p:txBody>
          <a:bodyPr/>
          <a:lstStyle>
            <a:lvl1pPr>
              <a:defRPr/>
            </a:lvl1pPr>
          </a:lstStyle>
          <a:p>
            <a:pPr>
              <a:defRPr/>
            </a:pPr>
            <a:endParaRPr lang="fr-FR"/>
          </a:p>
        </p:txBody>
      </p:sp>
      <p:sp>
        <p:nvSpPr>
          <p:cNvPr id="6" name="Footer Placeholder 4">
            <a:extLst>
              <a:ext uri="{FF2B5EF4-FFF2-40B4-BE49-F238E27FC236}">
                <a16:creationId xmlns:a16="http://schemas.microsoft.com/office/drawing/2014/main" id="{9E311259-C491-BAEB-BAD6-8F3AAE32506A}"/>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E62F372B-75A7-BA53-483A-6BBDE857E6BF}"/>
              </a:ext>
            </a:extLst>
          </p:cNvPr>
          <p:cNvSpPr>
            <a:spLocks noGrp="1"/>
          </p:cNvSpPr>
          <p:nvPr>
            <p:ph type="sldNum" sz="quarter" idx="12"/>
          </p:nvPr>
        </p:nvSpPr>
        <p:spPr/>
        <p:txBody>
          <a:bodyPr/>
          <a:lstStyle>
            <a:lvl1pPr>
              <a:defRPr/>
            </a:lvl1pPr>
          </a:lstStyle>
          <a:p>
            <a:fld id="{E21919D3-77EF-AE4C-B7BE-980BB87DABED}" type="slidenum">
              <a:rPr lang="fr-FR" altLang="fr-FR"/>
              <a:pPr/>
              <a:t>‹N°›</a:t>
            </a:fld>
            <a:endParaRPr lang="fr-FR" altLang="fr-FR"/>
          </a:p>
        </p:txBody>
      </p:sp>
    </p:spTree>
    <p:extLst>
      <p:ext uri="{BB962C8B-B14F-4D97-AF65-F5344CB8AC3E}">
        <p14:creationId xmlns:p14="http://schemas.microsoft.com/office/powerpoint/2010/main" val="1238219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a:extLst>
              <a:ext uri="{FF2B5EF4-FFF2-40B4-BE49-F238E27FC236}">
                <a16:creationId xmlns:a16="http://schemas.microsoft.com/office/drawing/2014/main" id="{7E32F426-3CCE-62F9-9E45-C72D309C24A3}"/>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D7A13F86-317C-890C-D023-E689763BA906}"/>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23D8DD49-15E3-90F0-6945-EA5C4CBB88D9}"/>
              </a:ext>
            </a:extLst>
          </p:cNvPr>
          <p:cNvSpPr>
            <a:spLocks noGrp="1"/>
          </p:cNvSpPr>
          <p:nvPr>
            <p:ph type="sldNum" sz="quarter" idx="12"/>
          </p:nvPr>
        </p:nvSpPr>
        <p:spPr/>
        <p:txBody>
          <a:bodyPr/>
          <a:lstStyle>
            <a:lvl1pPr>
              <a:defRPr/>
            </a:lvl1pPr>
          </a:lstStyle>
          <a:p>
            <a:fld id="{FDD60190-F723-FE47-8B78-37380C581A52}" type="slidenum">
              <a:rPr lang="fr-FR" altLang="fr-FR"/>
              <a:pPr/>
              <a:t>‹N°›</a:t>
            </a:fld>
            <a:endParaRPr lang="fr-FR" altLang="fr-FR"/>
          </a:p>
        </p:txBody>
      </p:sp>
    </p:spTree>
    <p:extLst>
      <p:ext uri="{BB962C8B-B14F-4D97-AF65-F5344CB8AC3E}">
        <p14:creationId xmlns:p14="http://schemas.microsoft.com/office/powerpoint/2010/main" val="84880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e de titre avec imag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fr-FR"/>
              <a:t>Cliquez et modifiez le titre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endParaRPr noProof="0"/>
          </a:p>
        </p:txBody>
      </p:sp>
      <p:sp>
        <p:nvSpPr>
          <p:cNvPr id="4" name="Date Placeholder 3">
            <a:extLst>
              <a:ext uri="{FF2B5EF4-FFF2-40B4-BE49-F238E27FC236}">
                <a16:creationId xmlns:a16="http://schemas.microsoft.com/office/drawing/2014/main" id="{9144C251-8D66-E12D-FD70-8EFFC8965A36}"/>
              </a:ext>
            </a:extLst>
          </p:cNvPr>
          <p:cNvSpPr>
            <a:spLocks noGrp="1"/>
          </p:cNvSpPr>
          <p:nvPr>
            <p:ph type="dt" sz="half" idx="14"/>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32B44B48-8CD3-0FD9-719A-309FB3D89F7B}"/>
              </a:ext>
            </a:extLst>
          </p:cNvPr>
          <p:cNvSpPr>
            <a:spLocks noGrp="1"/>
          </p:cNvSpPr>
          <p:nvPr>
            <p:ph type="ftr" sz="quarter" idx="15"/>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84D63F23-D655-A80D-A71A-80B59051B7D1}"/>
              </a:ext>
            </a:extLst>
          </p:cNvPr>
          <p:cNvSpPr>
            <a:spLocks noGrp="1"/>
          </p:cNvSpPr>
          <p:nvPr>
            <p:ph type="sldNum" sz="quarter" idx="16"/>
          </p:nvPr>
        </p:nvSpPr>
        <p:spPr/>
        <p:txBody>
          <a:bodyPr/>
          <a:lstStyle>
            <a:lvl1pPr>
              <a:defRPr/>
            </a:lvl1pPr>
          </a:lstStyle>
          <a:p>
            <a:fld id="{CF530E55-B46F-6646-A679-F2D34DD8195E}" type="slidenum">
              <a:rPr lang="fr-FR" altLang="fr-FR"/>
              <a:pPr/>
              <a:t>‹N°›</a:t>
            </a:fld>
            <a:endParaRPr lang="fr-FR" altLang="fr-FR"/>
          </a:p>
        </p:txBody>
      </p:sp>
    </p:spTree>
    <p:extLst>
      <p:ext uri="{BB962C8B-B14F-4D97-AF65-F5344CB8AC3E}">
        <p14:creationId xmlns:p14="http://schemas.microsoft.com/office/powerpoint/2010/main" val="1150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fr-FR"/>
              <a:t>Cliquez et modifiez le titre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a:extLst>
              <a:ext uri="{FF2B5EF4-FFF2-40B4-BE49-F238E27FC236}">
                <a16:creationId xmlns:a16="http://schemas.microsoft.com/office/drawing/2014/main" id="{19D6587D-5E67-6416-19C4-7FA55894DC44}"/>
              </a:ext>
            </a:extLst>
          </p:cNvPr>
          <p:cNvSpPr>
            <a:spLocks noGrp="1"/>
          </p:cNvSpPr>
          <p:nvPr>
            <p:ph type="dt" sz="half" idx="10"/>
          </p:nvPr>
        </p:nvSpPr>
        <p:spPr/>
        <p:txBody>
          <a:bodyPr/>
          <a:lstStyle>
            <a:lvl1pPr>
              <a:defRPr smtClean="0">
                <a:latin typeface="Times" pitchFamily="2" charset="0"/>
                <a:ea typeface="ＭＳ Ｐゴシック" panose="020B0600070205080204" pitchFamily="34" charset="-128"/>
              </a:defRPr>
            </a:lvl1pPr>
          </a:lstStyle>
          <a:p>
            <a:pPr>
              <a:defRPr/>
            </a:pPr>
            <a:fld id="{ADC1C8C0-4891-5849-9B62-406E9A9053E6}" type="datetime1">
              <a:rPr lang="en-US" altLang="fr-FR"/>
              <a:pPr>
                <a:defRPr/>
              </a:pPr>
              <a:t>8/29/25</a:t>
            </a:fld>
            <a:endParaRPr lang="en-US" altLang="fr-FR"/>
          </a:p>
        </p:txBody>
      </p:sp>
      <p:sp>
        <p:nvSpPr>
          <p:cNvPr id="5" name="Footer Placeholder 4">
            <a:extLst>
              <a:ext uri="{FF2B5EF4-FFF2-40B4-BE49-F238E27FC236}">
                <a16:creationId xmlns:a16="http://schemas.microsoft.com/office/drawing/2014/main" id="{FB2E2ACE-B1C7-0AF6-5FE0-F5E0D8E23B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41AB13-3897-0A5C-6D0C-3CE21CE164BC}"/>
              </a:ext>
            </a:extLst>
          </p:cNvPr>
          <p:cNvSpPr>
            <a:spLocks noGrp="1"/>
          </p:cNvSpPr>
          <p:nvPr>
            <p:ph type="sldNum" sz="quarter" idx="12"/>
          </p:nvPr>
        </p:nvSpPr>
        <p:spPr/>
        <p:txBody>
          <a:bodyPr/>
          <a:lstStyle>
            <a:lvl1pPr>
              <a:defRPr/>
            </a:lvl1pPr>
          </a:lstStyle>
          <a:p>
            <a:fld id="{31A95DCC-B966-7844-A006-F4CCD53DBCFE}" type="slidenum">
              <a:rPr lang="en-US" altLang="fr-FR"/>
              <a:pPr/>
              <a:t>‹N°›</a:t>
            </a:fld>
            <a:endParaRPr lang="en-US" altLang="fr-FR">
              <a:solidFill>
                <a:srgbClr val="C76618"/>
              </a:solidFill>
            </a:endParaRPr>
          </a:p>
        </p:txBody>
      </p:sp>
    </p:spTree>
    <p:extLst>
      <p:ext uri="{BB962C8B-B14F-4D97-AF65-F5344CB8AC3E}">
        <p14:creationId xmlns:p14="http://schemas.microsoft.com/office/powerpoint/2010/main" val="85424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fr-FR"/>
              <a:t>Cliquez et modifiez le titre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Date Placeholder 3">
            <a:extLst>
              <a:ext uri="{FF2B5EF4-FFF2-40B4-BE49-F238E27FC236}">
                <a16:creationId xmlns:a16="http://schemas.microsoft.com/office/drawing/2014/main" id="{1346907A-9229-0AB4-7192-2B68C1A11904}"/>
              </a:ext>
            </a:extLst>
          </p:cNvPr>
          <p:cNvSpPr>
            <a:spLocks noGrp="1"/>
          </p:cNvSpPr>
          <p:nvPr>
            <p:ph type="dt" sz="half" idx="10"/>
          </p:nvPr>
        </p:nvSpPr>
        <p:spPr/>
        <p:txBody>
          <a:bodyPr/>
          <a:lstStyle>
            <a:lvl1pPr>
              <a:defRPr/>
            </a:lvl1pPr>
          </a:lstStyle>
          <a:p>
            <a:pPr>
              <a:defRPr/>
            </a:pPr>
            <a:endParaRPr lang="fr-FR"/>
          </a:p>
        </p:txBody>
      </p:sp>
      <p:sp>
        <p:nvSpPr>
          <p:cNvPr id="6" name="Footer Placeholder 4">
            <a:extLst>
              <a:ext uri="{FF2B5EF4-FFF2-40B4-BE49-F238E27FC236}">
                <a16:creationId xmlns:a16="http://schemas.microsoft.com/office/drawing/2014/main" id="{26A836E1-BE52-30EE-BCEA-B59DD9E6BEBE}"/>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7BB6544D-D8C4-BB05-051D-272EF92865CD}"/>
              </a:ext>
            </a:extLst>
          </p:cNvPr>
          <p:cNvSpPr>
            <a:spLocks noGrp="1"/>
          </p:cNvSpPr>
          <p:nvPr>
            <p:ph type="sldNum" sz="quarter" idx="12"/>
          </p:nvPr>
        </p:nvSpPr>
        <p:spPr/>
        <p:txBody>
          <a:bodyPr/>
          <a:lstStyle>
            <a:lvl1pPr>
              <a:defRPr/>
            </a:lvl1pPr>
          </a:lstStyle>
          <a:p>
            <a:fld id="{6F8AD3E4-AB61-2440-B688-B255A3A62949}" type="slidenum">
              <a:rPr lang="fr-FR" altLang="fr-FR"/>
              <a:pPr/>
              <a:t>‹N°›</a:t>
            </a:fld>
            <a:endParaRPr lang="fr-FR" altLang="fr-FR"/>
          </a:p>
        </p:txBody>
      </p:sp>
    </p:spTree>
    <p:extLst>
      <p:ext uri="{BB962C8B-B14F-4D97-AF65-F5344CB8AC3E}">
        <p14:creationId xmlns:p14="http://schemas.microsoft.com/office/powerpoint/2010/main" val="1087155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fr-FR"/>
              <a:t>Cliquez et modifiez le titre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7" name="Date Placeholder 3">
            <a:extLst>
              <a:ext uri="{FF2B5EF4-FFF2-40B4-BE49-F238E27FC236}">
                <a16:creationId xmlns:a16="http://schemas.microsoft.com/office/drawing/2014/main" id="{AA046313-2E9B-FCAE-EA26-2DFC0AEFC23E}"/>
              </a:ext>
            </a:extLst>
          </p:cNvPr>
          <p:cNvSpPr>
            <a:spLocks noGrp="1"/>
          </p:cNvSpPr>
          <p:nvPr>
            <p:ph type="dt" sz="half" idx="10"/>
          </p:nvPr>
        </p:nvSpPr>
        <p:spPr/>
        <p:txBody>
          <a:bodyPr/>
          <a:lstStyle>
            <a:lvl1pPr>
              <a:defRPr/>
            </a:lvl1pPr>
          </a:lstStyle>
          <a:p>
            <a:pPr>
              <a:defRPr/>
            </a:pPr>
            <a:endParaRPr lang="fr-FR"/>
          </a:p>
        </p:txBody>
      </p:sp>
      <p:sp>
        <p:nvSpPr>
          <p:cNvPr id="8" name="Footer Placeholder 4">
            <a:extLst>
              <a:ext uri="{FF2B5EF4-FFF2-40B4-BE49-F238E27FC236}">
                <a16:creationId xmlns:a16="http://schemas.microsoft.com/office/drawing/2014/main" id="{AA7F3D94-A68F-6685-E982-F8328ED9BAD7}"/>
              </a:ext>
            </a:extLst>
          </p:cNvPr>
          <p:cNvSpPr>
            <a:spLocks noGrp="1"/>
          </p:cNvSpPr>
          <p:nvPr>
            <p:ph type="ftr" sz="quarter" idx="11"/>
          </p:nvPr>
        </p:nvSpPr>
        <p:spPr/>
        <p:txBody>
          <a:bodyPr/>
          <a:lstStyle>
            <a:lvl1pPr>
              <a:defRPr/>
            </a:lvl1pPr>
          </a:lstStyle>
          <a:p>
            <a:pPr>
              <a:defRPr/>
            </a:pPr>
            <a:endParaRPr lang="fr-FR"/>
          </a:p>
        </p:txBody>
      </p:sp>
      <p:sp>
        <p:nvSpPr>
          <p:cNvPr id="9" name="Slide Number Placeholder 5">
            <a:extLst>
              <a:ext uri="{FF2B5EF4-FFF2-40B4-BE49-F238E27FC236}">
                <a16:creationId xmlns:a16="http://schemas.microsoft.com/office/drawing/2014/main" id="{BAD3D42E-2A39-F6B9-026E-4E74690A6F38}"/>
              </a:ext>
            </a:extLst>
          </p:cNvPr>
          <p:cNvSpPr>
            <a:spLocks noGrp="1"/>
          </p:cNvSpPr>
          <p:nvPr>
            <p:ph type="sldNum" sz="quarter" idx="12"/>
          </p:nvPr>
        </p:nvSpPr>
        <p:spPr/>
        <p:txBody>
          <a:bodyPr/>
          <a:lstStyle>
            <a:lvl1pPr>
              <a:defRPr/>
            </a:lvl1pPr>
          </a:lstStyle>
          <a:p>
            <a:fld id="{1E1873C9-3B7A-6C4D-B60D-7CE74D2F7378}" type="slidenum">
              <a:rPr lang="fr-FR" altLang="fr-FR"/>
              <a:pPr/>
              <a:t>‹N°›</a:t>
            </a:fld>
            <a:endParaRPr lang="fr-FR" altLang="fr-FR"/>
          </a:p>
        </p:txBody>
      </p:sp>
    </p:spTree>
    <p:extLst>
      <p:ext uri="{BB962C8B-B14F-4D97-AF65-F5344CB8AC3E}">
        <p14:creationId xmlns:p14="http://schemas.microsoft.com/office/powerpoint/2010/main" val="3801086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Date Placeholder 3">
            <a:extLst>
              <a:ext uri="{FF2B5EF4-FFF2-40B4-BE49-F238E27FC236}">
                <a16:creationId xmlns:a16="http://schemas.microsoft.com/office/drawing/2014/main" id="{6A85B7D5-C20E-27B4-B883-3D54FE54522A}"/>
              </a:ext>
            </a:extLst>
          </p:cNvPr>
          <p:cNvSpPr>
            <a:spLocks noGrp="1"/>
          </p:cNvSpPr>
          <p:nvPr>
            <p:ph type="dt" sz="half" idx="10"/>
          </p:nvPr>
        </p:nvSpPr>
        <p:spPr/>
        <p:txBody>
          <a:bodyPr/>
          <a:lstStyle>
            <a:lvl1pPr>
              <a:defRPr/>
            </a:lvl1pPr>
          </a:lstStyle>
          <a:p>
            <a:pPr>
              <a:defRPr/>
            </a:pPr>
            <a:endParaRPr lang="fr-FR"/>
          </a:p>
        </p:txBody>
      </p:sp>
      <p:sp>
        <p:nvSpPr>
          <p:cNvPr id="4" name="Footer Placeholder 4">
            <a:extLst>
              <a:ext uri="{FF2B5EF4-FFF2-40B4-BE49-F238E27FC236}">
                <a16:creationId xmlns:a16="http://schemas.microsoft.com/office/drawing/2014/main" id="{D0626B83-B8EC-A55F-B803-CCF0FE97DF7E}"/>
              </a:ext>
            </a:extLst>
          </p:cNvPr>
          <p:cNvSpPr>
            <a:spLocks noGrp="1"/>
          </p:cNvSpPr>
          <p:nvPr>
            <p:ph type="ftr" sz="quarter" idx="11"/>
          </p:nvPr>
        </p:nvSpPr>
        <p:spPr/>
        <p:txBody>
          <a:bodyPr/>
          <a:lstStyle>
            <a:lvl1pPr>
              <a:defRPr/>
            </a:lvl1pPr>
          </a:lstStyle>
          <a:p>
            <a:pPr>
              <a:defRPr/>
            </a:pPr>
            <a:endParaRPr lang="fr-FR"/>
          </a:p>
        </p:txBody>
      </p:sp>
      <p:sp>
        <p:nvSpPr>
          <p:cNvPr id="5" name="Slide Number Placeholder 5">
            <a:extLst>
              <a:ext uri="{FF2B5EF4-FFF2-40B4-BE49-F238E27FC236}">
                <a16:creationId xmlns:a16="http://schemas.microsoft.com/office/drawing/2014/main" id="{AE8C1F1F-2A81-955C-0ABA-3AABB02D9BD1}"/>
              </a:ext>
            </a:extLst>
          </p:cNvPr>
          <p:cNvSpPr>
            <a:spLocks noGrp="1"/>
          </p:cNvSpPr>
          <p:nvPr>
            <p:ph type="sldNum" sz="quarter" idx="12"/>
          </p:nvPr>
        </p:nvSpPr>
        <p:spPr/>
        <p:txBody>
          <a:bodyPr/>
          <a:lstStyle>
            <a:lvl1pPr>
              <a:defRPr/>
            </a:lvl1pPr>
          </a:lstStyle>
          <a:p>
            <a:fld id="{5984D243-743F-7B4A-A53F-53D47B51A0EE}" type="slidenum">
              <a:rPr lang="fr-FR" altLang="fr-FR"/>
              <a:pPr/>
              <a:t>‹N°›</a:t>
            </a:fld>
            <a:endParaRPr lang="fr-FR" altLang="fr-FR"/>
          </a:p>
        </p:txBody>
      </p:sp>
    </p:spTree>
    <p:extLst>
      <p:ext uri="{BB962C8B-B14F-4D97-AF65-F5344CB8AC3E}">
        <p14:creationId xmlns:p14="http://schemas.microsoft.com/office/powerpoint/2010/main" val="75962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A862BE0-848E-BCD7-D456-68C4317ADDAB}"/>
              </a:ext>
            </a:extLst>
          </p:cNvPr>
          <p:cNvSpPr>
            <a:spLocks noGrp="1"/>
          </p:cNvSpPr>
          <p:nvPr>
            <p:ph type="dt" sz="half" idx="10"/>
          </p:nvPr>
        </p:nvSpPr>
        <p:spPr/>
        <p:txBody>
          <a:bodyPr/>
          <a:lstStyle>
            <a:lvl1pPr>
              <a:defRPr/>
            </a:lvl1pPr>
          </a:lstStyle>
          <a:p>
            <a:pPr>
              <a:defRPr/>
            </a:pPr>
            <a:endParaRPr lang="fr-FR"/>
          </a:p>
        </p:txBody>
      </p:sp>
      <p:sp>
        <p:nvSpPr>
          <p:cNvPr id="3" name="Footer Placeholder 4">
            <a:extLst>
              <a:ext uri="{FF2B5EF4-FFF2-40B4-BE49-F238E27FC236}">
                <a16:creationId xmlns:a16="http://schemas.microsoft.com/office/drawing/2014/main" id="{21D32FE9-9899-AE4D-493D-FC7B127433BA}"/>
              </a:ext>
            </a:extLst>
          </p:cNvPr>
          <p:cNvSpPr>
            <a:spLocks noGrp="1"/>
          </p:cNvSpPr>
          <p:nvPr>
            <p:ph type="ftr" sz="quarter" idx="11"/>
          </p:nvPr>
        </p:nvSpPr>
        <p:spPr/>
        <p:txBody>
          <a:bodyPr/>
          <a:lstStyle>
            <a:lvl1pPr>
              <a:defRPr/>
            </a:lvl1pPr>
          </a:lstStyle>
          <a:p>
            <a:pPr>
              <a:defRPr/>
            </a:pPr>
            <a:endParaRPr lang="fr-FR"/>
          </a:p>
        </p:txBody>
      </p:sp>
      <p:sp>
        <p:nvSpPr>
          <p:cNvPr id="4" name="Slide Number Placeholder 5">
            <a:extLst>
              <a:ext uri="{FF2B5EF4-FFF2-40B4-BE49-F238E27FC236}">
                <a16:creationId xmlns:a16="http://schemas.microsoft.com/office/drawing/2014/main" id="{D2784F29-C097-DA09-42AA-8175674E7839}"/>
              </a:ext>
            </a:extLst>
          </p:cNvPr>
          <p:cNvSpPr>
            <a:spLocks noGrp="1"/>
          </p:cNvSpPr>
          <p:nvPr>
            <p:ph type="sldNum" sz="quarter" idx="12"/>
          </p:nvPr>
        </p:nvSpPr>
        <p:spPr/>
        <p:txBody>
          <a:bodyPr/>
          <a:lstStyle>
            <a:lvl1pPr>
              <a:defRPr/>
            </a:lvl1pPr>
          </a:lstStyle>
          <a:p>
            <a:fld id="{D5C60482-0C75-B942-9C8C-527AFB0D57FB}" type="slidenum">
              <a:rPr lang="fr-FR" altLang="fr-FR"/>
              <a:pPr/>
              <a:t>‹N°›</a:t>
            </a:fld>
            <a:endParaRPr lang="fr-FR" altLang="fr-FR"/>
          </a:p>
        </p:txBody>
      </p:sp>
    </p:spTree>
    <p:extLst>
      <p:ext uri="{BB962C8B-B14F-4D97-AF65-F5344CB8AC3E}">
        <p14:creationId xmlns:p14="http://schemas.microsoft.com/office/powerpoint/2010/main" val="279062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fr-FR"/>
              <a:t>Cliquez et modifiez le titre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3">
            <a:extLst>
              <a:ext uri="{FF2B5EF4-FFF2-40B4-BE49-F238E27FC236}">
                <a16:creationId xmlns:a16="http://schemas.microsoft.com/office/drawing/2014/main" id="{C2BE7A2A-A3D4-19A1-DFEC-FA1AF9CAE1A2}"/>
              </a:ext>
            </a:extLst>
          </p:cNvPr>
          <p:cNvSpPr>
            <a:spLocks noGrp="1"/>
          </p:cNvSpPr>
          <p:nvPr>
            <p:ph type="dt" sz="half" idx="10"/>
          </p:nvPr>
        </p:nvSpPr>
        <p:spPr/>
        <p:txBody>
          <a:bodyPr/>
          <a:lstStyle>
            <a:lvl1pPr>
              <a:defRPr/>
            </a:lvl1pPr>
          </a:lstStyle>
          <a:p>
            <a:pPr>
              <a:defRPr/>
            </a:pPr>
            <a:endParaRPr lang="fr-FR"/>
          </a:p>
        </p:txBody>
      </p:sp>
      <p:sp>
        <p:nvSpPr>
          <p:cNvPr id="6" name="Footer Placeholder 4">
            <a:extLst>
              <a:ext uri="{FF2B5EF4-FFF2-40B4-BE49-F238E27FC236}">
                <a16:creationId xmlns:a16="http://schemas.microsoft.com/office/drawing/2014/main" id="{304B99ED-D7B6-41E3-12CA-4D89E7826ECF}"/>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9CCED300-D2D1-0427-6FA6-1AEDE5077625}"/>
              </a:ext>
            </a:extLst>
          </p:cNvPr>
          <p:cNvSpPr>
            <a:spLocks noGrp="1"/>
          </p:cNvSpPr>
          <p:nvPr>
            <p:ph type="sldNum" sz="quarter" idx="12"/>
          </p:nvPr>
        </p:nvSpPr>
        <p:spPr/>
        <p:txBody>
          <a:bodyPr/>
          <a:lstStyle>
            <a:lvl1pPr>
              <a:defRPr/>
            </a:lvl1pPr>
          </a:lstStyle>
          <a:p>
            <a:fld id="{DAB300E6-7BC6-2846-9397-2A5110BA4184}" type="slidenum">
              <a:rPr lang="fr-FR" altLang="fr-FR"/>
              <a:pPr/>
              <a:t>‹N°›</a:t>
            </a:fld>
            <a:endParaRPr lang="fr-FR" altLang="fr-FR"/>
          </a:p>
        </p:txBody>
      </p:sp>
    </p:spTree>
    <p:extLst>
      <p:ext uri="{BB962C8B-B14F-4D97-AF65-F5344CB8AC3E}">
        <p14:creationId xmlns:p14="http://schemas.microsoft.com/office/powerpoint/2010/main" val="2301046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fr-FR"/>
              <a:t>Cliquez et modifiez le titre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endParaRPr noProof="0"/>
          </a:p>
        </p:txBody>
      </p:sp>
      <p:sp>
        <p:nvSpPr>
          <p:cNvPr id="3" name="Date Placeholder 3">
            <a:extLst>
              <a:ext uri="{FF2B5EF4-FFF2-40B4-BE49-F238E27FC236}">
                <a16:creationId xmlns:a16="http://schemas.microsoft.com/office/drawing/2014/main" id="{1C0E4254-9620-36CF-930E-F2A091BB18FF}"/>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9460C361-E2A2-4C5F-282C-58C373434D88}"/>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B833BE80-E976-94EB-69A2-35C52C4AB866}"/>
              </a:ext>
            </a:extLst>
          </p:cNvPr>
          <p:cNvSpPr>
            <a:spLocks noGrp="1"/>
          </p:cNvSpPr>
          <p:nvPr>
            <p:ph type="sldNum" sz="quarter" idx="12"/>
          </p:nvPr>
        </p:nvSpPr>
        <p:spPr/>
        <p:txBody>
          <a:bodyPr/>
          <a:lstStyle>
            <a:lvl1pPr>
              <a:defRPr/>
            </a:lvl1pPr>
          </a:lstStyle>
          <a:p>
            <a:fld id="{F95947BD-D5B2-494A-81AA-6C39B399A29F}" type="slidenum">
              <a:rPr lang="fr-FR" altLang="fr-FR"/>
              <a:pPr/>
              <a:t>‹N°›</a:t>
            </a:fld>
            <a:endParaRPr lang="fr-FR" altLang="fr-FR"/>
          </a:p>
        </p:txBody>
      </p:sp>
    </p:spTree>
    <p:extLst>
      <p:ext uri="{BB962C8B-B14F-4D97-AF65-F5344CB8AC3E}">
        <p14:creationId xmlns:p14="http://schemas.microsoft.com/office/powerpoint/2010/main" val="2478023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a:extLst>
              <a:ext uri="{FF2B5EF4-FFF2-40B4-BE49-F238E27FC236}">
                <a16:creationId xmlns:a16="http://schemas.microsoft.com/office/drawing/2014/main" id="{1160D4E0-C690-03A8-6F7A-E93FF65AD658}"/>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C93EF805-B899-68F0-6829-454BAE7BE9CD}"/>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0F6DE198-DD80-78ED-739B-5CFB46A62BA3}"/>
              </a:ext>
            </a:extLst>
          </p:cNvPr>
          <p:cNvSpPr>
            <a:spLocks noGrp="1"/>
          </p:cNvSpPr>
          <p:nvPr>
            <p:ph type="sldNum" sz="quarter" idx="12"/>
          </p:nvPr>
        </p:nvSpPr>
        <p:spPr/>
        <p:txBody>
          <a:bodyPr/>
          <a:lstStyle>
            <a:lvl1pPr>
              <a:defRPr/>
            </a:lvl1pPr>
          </a:lstStyle>
          <a:p>
            <a:fld id="{F9503A41-1E31-DB4C-A96A-AF763D2D585E}" type="slidenum">
              <a:rPr lang="fr-FR" altLang="fr-FR"/>
              <a:pPr/>
              <a:t>‹N°›</a:t>
            </a:fld>
            <a:endParaRPr lang="fr-FR" altLang="fr-FR"/>
          </a:p>
        </p:txBody>
      </p:sp>
    </p:spTree>
    <p:extLst>
      <p:ext uri="{BB962C8B-B14F-4D97-AF65-F5344CB8AC3E}">
        <p14:creationId xmlns:p14="http://schemas.microsoft.com/office/powerpoint/2010/main" val="4052446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fr-FR"/>
              <a:t>Cliquez et modifiez le titre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a:extLst>
              <a:ext uri="{FF2B5EF4-FFF2-40B4-BE49-F238E27FC236}">
                <a16:creationId xmlns:a16="http://schemas.microsoft.com/office/drawing/2014/main" id="{E51243FF-9978-ED9B-8819-43BA56186B82}"/>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AC787F27-F862-4ECE-D13C-6EB6F0A2D359}"/>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4D6592D2-A973-AEFA-FE68-151E5B28A517}"/>
              </a:ext>
            </a:extLst>
          </p:cNvPr>
          <p:cNvSpPr>
            <a:spLocks noGrp="1"/>
          </p:cNvSpPr>
          <p:nvPr>
            <p:ph type="sldNum" sz="quarter" idx="12"/>
          </p:nvPr>
        </p:nvSpPr>
        <p:spPr/>
        <p:txBody>
          <a:bodyPr/>
          <a:lstStyle>
            <a:lvl1pPr>
              <a:defRPr/>
            </a:lvl1pPr>
          </a:lstStyle>
          <a:p>
            <a:fld id="{B389CDDB-58E1-1A40-A567-8AB2D1C53F66}" type="slidenum">
              <a:rPr lang="fr-FR" altLang="fr-FR"/>
              <a:pPr/>
              <a:t>‹N°›</a:t>
            </a:fld>
            <a:endParaRPr lang="fr-FR" altLang="fr-FR"/>
          </a:p>
        </p:txBody>
      </p:sp>
    </p:spTree>
    <p:extLst>
      <p:ext uri="{BB962C8B-B14F-4D97-AF65-F5344CB8AC3E}">
        <p14:creationId xmlns:p14="http://schemas.microsoft.com/office/powerpoint/2010/main" val="2329417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1BC259-0014-483F-1550-9E6B81922402}"/>
              </a:ext>
            </a:extLst>
          </p:cNvPr>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Cliquez et modifiez le titre</a:t>
            </a:r>
          </a:p>
        </p:txBody>
      </p:sp>
      <p:sp>
        <p:nvSpPr>
          <p:cNvPr id="1027" name="Text Placeholder 2">
            <a:extLst>
              <a:ext uri="{FF2B5EF4-FFF2-40B4-BE49-F238E27FC236}">
                <a16:creationId xmlns:a16="http://schemas.microsoft.com/office/drawing/2014/main" id="{0B0547CF-75BD-72A9-7937-4D4D30703C71}"/>
              </a:ext>
            </a:extLst>
          </p:cNvPr>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Date Placeholder 3">
            <a:extLst>
              <a:ext uri="{FF2B5EF4-FFF2-40B4-BE49-F238E27FC236}">
                <a16:creationId xmlns:a16="http://schemas.microsoft.com/office/drawing/2014/main" id="{ED7B7C08-1A97-9A42-BA00-63C87B4EEFBA}"/>
              </a:ext>
            </a:extLst>
          </p:cNvPr>
          <p:cNvSpPr>
            <a:spLocks noGrp="1"/>
          </p:cNvSpPr>
          <p:nvPr>
            <p:ph type="dt" sz="half" idx="2"/>
          </p:nvPr>
        </p:nvSpPr>
        <p:spPr>
          <a:xfrm>
            <a:off x="5629275" y="6275388"/>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chemeClr val="bg1"/>
                </a:solidFill>
                <a:latin typeface="Times" charset="0"/>
                <a:ea typeface="+mn-ea"/>
              </a:defRPr>
            </a:lvl1pPr>
          </a:lstStyle>
          <a:p>
            <a:pPr>
              <a:defRPr/>
            </a:pPr>
            <a:endParaRPr lang="fr-FR"/>
          </a:p>
        </p:txBody>
      </p:sp>
      <p:sp>
        <p:nvSpPr>
          <p:cNvPr id="5" name="Footer Placeholder 4">
            <a:extLst>
              <a:ext uri="{FF2B5EF4-FFF2-40B4-BE49-F238E27FC236}">
                <a16:creationId xmlns:a16="http://schemas.microsoft.com/office/drawing/2014/main" id="{98FC1F2F-1B17-FE49-A4E8-84F922593DAA}"/>
              </a:ext>
            </a:extLst>
          </p:cNvPr>
          <p:cNvSpPr>
            <a:spLocks noGrp="1"/>
          </p:cNvSpPr>
          <p:nvPr>
            <p:ph type="ftr" sz="quarter" idx="3"/>
          </p:nvPr>
        </p:nvSpPr>
        <p:spPr>
          <a:xfrm>
            <a:off x="265113" y="6275388"/>
            <a:ext cx="4840287" cy="365125"/>
          </a:xfrm>
          <a:prstGeom prst="rect">
            <a:avLst/>
          </a:prstGeom>
        </p:spPr>
        <p:txBody>
          <a:bodyPr vert="horz" wrap="square" lIns="91440" tIns="45720" rIns="91440" bIns="45720" numCol="1" anchor="ctr" anchorCtr="0" compatLnSpc="1">
            <a:prstTxWarp prst="textNoShape">
              <a:avLst/>
            </a:prstTxWarp>
          </a:bodyPr>
          <a:lstStyle>
            <a:lvl1pPr>
              <a:defRPr sz="1200">
                <a:solidFill>
                  <a:schemeClr val="bg1"/>
                </a:solidFill>
                <a:latin typeface="Times" charset="0"/>
                <a:ea typeface="+mn-ea"/>
              </a:defRPr>
            </a:lvl1pPr>
          </a:lstStyle>
          <a:p>
            <a:pPr>
              <a:defRPr/>
            </a:pPr>
            <a:endParaRPr lang="fr-FR"/>
          </a:p>
        </p:txBody>
      </p:sp>
      <p:sp>
        <p:nvSpPr>
          <p:cNvPr id="6" name="Slide Number Placeholder 5">
            <a:extLst>
              <a:ext uri="{FF2B5EF4-FFF2-40B4-BE49-F238E27FC236}">
                <a16:creationId xmlns:a16="http://schemas.microsoft.com/office/drawing/2014/main" id="{81228301-D096-704C-B89A-02C41F2B7A09}"/>
              </a:ext>
            </a:extLst>
          </p:cNvPr>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3600">
                <a:solidFill>
                  <a:schemeClr val="bg1"/>
                </a:solidFill>
              </a:defRPr>
            </a:lvl1pPr>
          </a:lstStyle>
          <a:p>
            <a:fld id="{AC7386A1-A1BD-EC46-BF74-0B9EC545BE53}"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910" r:id="rId1"/>
    <p:sldLayoutId id="2147483900" r:id="rId2"/>
    <p:sldLayoutId id="2147483901" r:id="rId3"/>
    <p:sldLayoutId id="214748391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txStyles>
    <p:titleStyle>
      <a:lvl1pPr algn="ctr" rtl="0" eaLnBrk="0" fontAlgn="base" hangingPunct="0">
        <a:spcBef>
          <a:spcPct val="0"/>
        </a:spcBef>
        <a:spcAft>
          <a:spcPct val="0"/>
        </a:spcAft>
        <a:defRPr sz="4600" kern="1200">
          <a:solidFill>
            <a:schemeClr val="accent1"/>
          </a:solidFill>
          <a:latin typeface="+mj-lt"/>
          <a:ea typeface="ＭＳ Ｐゴシック" pitchFamily="-110" charset="-128"/>
          <a:cs typeface="ＭＳ Ｐゴシック" pitchFamily="-110" charset="-128"/>
        </a:defRPr>
      </a:lvl1pPr>
      <a:lvl2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2pPr>
      <a:lvl3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3pPr>
      <a:lvl4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4pPr>
      <a:lvl5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5pPr>
      <a:lvl6pPr marL="4572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6pPr>
      <a:lvl7pPr marL="9144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7pPr>
      <a:lvl8pPr marL="13716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8pPr>
      <a:lvl9pPr marL="18288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9pPr>
    </p:titleStyle>
    <p:bodyStyle>
      <a:lvl1pPr marL="349250" indent="-349250" algn="l" rtl="0" eaLnBrk="0" fontAlgn="base" hangingPunct="0">
        <a:spcBef>
          <a:spcPts val="2000"/>
        </a:spcBef>
        <a:spcAft>
          <a:spcPct val="0"/>
        </a:spcAft>
        <a:buClr>
          <a:srgbClr val="6FB7D7"/>
        </a:buClr>
        <a:buSzPct val="110000"/>
        <a:buFont typeface="Wingdings 2" pitchFamily="2" charset="2"/>
        <a:buChar char=""/>
        <a:defRPr sz="2400" kern="1200">
          <a:solidFill>
            <a:srgbClr val="595959"/>
          </a:solidFill>
          <a:latin typeface="+mn-lt"/>
          <a:ea typeface="ＭＳ Ｐゴシック" pitchFamily="-110" charset="-128"/>
          <a:cs typeface="ＭＳ Ｐゴシック" pitchFamily="-110" charset="-128"/>
        </a:defRPr>
      </a:lvl1pPr>
      <a:lvl2pPr marL="685800" indent="-336550" algn="l" rtl="0" eaLnBrk="0" fontAlgn="base" hangingPunct="0">
        <a:spcBef>
          <a:spcPts val="600"/>
        </a:spcBef>
        <a:spcAft>
          <a:spcPct val="0"/>
        </a:spcAft>
        <a:buClr>
          <a:srgbClr val="215D77"/>
        </a:buClr>
        <a:buSzPct val="110000"/>
        <a:buFont typeface="Wingdings 2" pitchFamily="2" charset="2"/>
        <a:buChar char=""/>
        <a:defRPr sz="2200" kern="1200">
          <a:solidFill>
            <a:srgbClr val="595959"/>
          </a:solidFill>
          <a:latin typeface="+mn-lt"/>
          <a:ea typeface="ＭＳ Ｐゴシック" pitchFamily="-110" charset="-128"/>
          <a:cs typeface="+mn-cs"/>
        </a:defRPr>
      </a:lvl2pPr>
      <a:lvl3pPr marL="968375" indent="-282575" algn="l" rtl="0" eaLnBrk="0" fontAlgn="base" hangingPunct="0">
        <a:spcBef>
          <a:spcPts val="600"/>
        </a:spcBef>
        <a:spcAft>
          <a:spcPct val="0"/>
        </a:spcAft>
        <a:buClr>
          <a:srgbClr val="6FB7D7"/>
        </a:buClr>
        <a:buSzPct val="110000"/>
        <a:buFont typeface="Wingdings 2" pitchFamily="2" charset="2"/>
        <a:buChar char=""/>
        <a:defRPr sz="2000" kern="1200">
          <a:solidFill>
            <a:srgbClr val="595959"/>
          </a:solidFill>
          <a:latin typeface="+mn-lt"/>
          <a:ea typeface="ＭＳ Ｐゴシック" pitchFamily="-110" charset="-128"/>
          <a:cs typeface="+mn-cs"/>
        </a:defRPr>
      </a:lvl3pPr>
      <a:lvl4pPr marL="1263650" indent="-295275" algn="l" rtl="0" eaLnBrk="0" fontAlgn="base" hangingPunct="0">
        <a:spcBef>
          <a:spcPts val="600"/>
        </a:spcBef>
        <a:spcAft>
          <a:spcPct val="0"/>
        </a:spcAft>
        <a:buClr>
          <a:srgbClr val="215D77"/>
        </a:buClr>
        <a:buSzPct val="110000"/>
        <a:buFont typeface="Wingdings 2" pitchFamily="2" charset="2"/>
        <a:buChar char=""/>
        <a:defRPr kern="1200">
          <a:solidFill>
            <a:srgbClr val="595959"/>
          </a:solidFill>
          <a:latin typeface="+mn-lt"/>
          <a:ea typeface="ＭＳ Ｐゴシック" pitchFamily="-110" charset="-128"/>
          <a:cs typeface="+mn-cs"/>
        </a:defRPr>
      </a:lvl4pPr>
      <a:lvl5pPr marL="1546225" indent="-282575" algn="l" rtl="0" eaLnBrk="0" fontAlgn="base" hangingPunct="0">
        <a:spcBef>
          <a:spcPts val="600"/>
        </a:spcBef>
        <a:spcAft>
          <a:spcPct val="0"/>
        </a:spcAft>
        <a:buClr>
          <a:srgbClr val="6FB7D7"/>
        </a:buClr>
        <a:buSzPct val="110000"/>
        <a:buFont typeface="Wingdings 2" pitchFamily="2" charset="2"/>
        <a:buChar char=""/>
        <a:defRPr kern="1200">
          <a:solidFill>
            <a:srgbClr val="595959"/>
          </a:solidFill>
          <a:latin typeface="+mn-lt"/>
          <a:ea typeface="ＭＳ Ｐゴシック" pitchFamily="-110"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decriptioncas.html" TargetMode="External"/><Relationship Id="rId5" Type="http://schemas.openxmlformats.org/officeDocument/2006/relationships/hyperlink" Target="file:////Library/WebServer/Documents/Techniques-psychotherapiques/Documentation/Methodes/Instruments/ESM/decriptioncas.html"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88" name="Group 16">
            <a:extLst>
              <a:ext uri="{FF2B5EF4-FFF2-40B4-BE49-F238E27FC236}">
                <a16:creationId xmlns:a16="http://schemas.microsoft.com/office/drawing/2014/main" id="{DE36B5C3-046A-814E-8E9A-520D5C689056}"/>
              </a:ext>
            </a:extLst>
          </p:cNvPr>
          <p:cNvGraphicFramePr>
            <a:graphicFrameLocks noGrp="1"/>
          </p:cNvGraphicFramePr>
          <p:nvPr/>
        </p:nvGraphicFramePr>
        <p:xfrm>
          <a:off x="381000" y="457200"/>
          <a:ext cx="8153400" cy="5334000"/>
        </p:xfrm>
        <a:graphic>
          <a:graphicData uri="http://schemas.openxmlformats.org/drawingml/2006/table">
            <a:tbl>
              <a:tblPr/>
              <a:tblGrid>
                <a:gridCol w="8153400">
                  <a:extLst>
                    <a:ext uri="{9D8B030D-6E8A-4147-A177-3AD203B41FA5}">
                      <a16:colId xmlns:a16="http://schemas.microsoft.com/office/drawing/2014/main" val="2715831647"/>
                    </a:ext>
                  </a:extLst>
                </a:gridCol>
              </a:tblGrid>
              <a:tr h="5334000">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ts val="1800"/>
                        </a:spcAft>
                        <a:buClrTx/>
                        <a:buSzTx/>
                        <a:buFontTx/>
                        <a:buNone/>
                        <a:tabLst/>
                      </a:pPr>
                      <a:endParaRPr kumimoji="0" lang="fr-FR" altLang="fr-FR" sz="2800" b="1" i="0" u="none" strike="noStrike" cap="none" normalizeH="0" baseline="0">
                        <a:ln>
                          <a:noFill/>
                        </a:ln>
                        <a:solidFill>
                          <a:srgbClr val="07192C"/>
                        </a:solidFill>
                        <a:effectLst/>
                        <a:latin typeface="Arial" panose="020B0604020202020204" pitchFamily="34" charset="0"/>
                        <a:ea typeface="ＭＳ Ｐゴシック" panose="020B0600070205080204" pitchFamily="34" charset="-128"/>
                        <a:cs typeface="Arial" panose="020B0604020202020204" pitchFamily="34" charset="0"/>
                      </a:endParaRP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altLang="fr-FR" sz="2800" b="1" i="0" u="none" strike="noStrike" cap="none" normalizeH="0" baseline="0">
                          <a:ln>
                            <a:noFill/>
                          </a:ln>
                          <a:solidFill>
                            <a:srgbClr val="18579B"/>
                          </a:solidFill>
                          <a:effectLst/>
                          <a:latin typeface="Arial" panose="020B0604020202020204" pitchFamily="34" charset="0"/>
                          <a:ea typeface="ＭＳ Ｐゴシック" panose="020B0600070205080204" pitchFamily="34" charset="-128"/>
                          <a:cs typeface="Arial" panose="020B0604020202020204" pitchFamily="34" charset="0"/>
                        </a:rPr>
                        <a:t>Échelle d’Évaluation Santé Maladie (E.S.M.)</a:t>
                      </a: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altLang="fr-FR" sz="2800" b="0" i="1" u="none" strike="noStrike" cap="none" normalizeH="0" baseline="0">
                          <a:ln>
                            <a:noFill/>
                          </a:ln>
                          <a:solidFill>
                            <a:srgbClr val="18579B"/>
                          </a:solidFill>
                          <a:effectLst/>
                          <a:latin typeface="Arial" panose="020B0604020202020204" pitchFamily="34" charset="0"/>
                          <a:ea typeface="ＭＳ Ｐゴシック" panose="020B0600070205080204" pitchFamily="34" charset="-128"/>
                          <a:cs typeface="Arial" panose="020B0604020202020204" pitchFamily="34" charset="0"/>
                        </a:rPr>
                        <a:t>Health-Sickness Rating Scale</a:t>
                      </a: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altLang="fr-FR" sz="2400" b="0" i="0" u="none" strike="noStrike" cap="none" normalizeH="0" baseline="0">
                          <a:ln>
                            <a:noFill/>
                          </a:ln>
                          <a:solidFill>
                            <a:srgbClr val="18579B"/>
                          </a:solidFill>
                          <a:effectLst/>
                          <a:latin typeface="Arial" panose="020B0604020202020204" pitchFamily="34" charset="0"/>
                          <a:ea typeface="ＭＳ Ｐゴシック" panose="020B0600070205080204" pitchFamily="34" charset="-128"/>
                          <a:cs typeface="Arial" panose="020B0604020202020204" pitchFamily="34" charset="0"/>
                        </a:rPr>
                        <a:t>Luborsky 1975 (1962)</a:t>
                      </a: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altLang="fr-FR" sz="2400" b="0" i="0" u="none" strike="noStrike" cap="none" normalizeH="0" baseline="0">
                          <a:ln>
                            <a:noFill/>
                          </a:ln>
                          <a:solidFill>
                            <a:srgbClr val="18579B"/>
                          </a:solidFill>
                          <a:effectLst/>
                          <a:latin typeface="Arial" panose="020B0604020202020204" pitchFamily="34" charset="0"/>
                          <a:ea typeface="ＭＳ Ｐゴシック" panose="020B0600070205080204" pitchFamily="34" charset="-128"/>
                          <a:cs typeface="Arial" panose="020B0604020202020204" pitchFamily="34" charset="0"/>
                        </a:rPr>
                        <a:t>Traduction-Adaptation 1982 </a:t>
                      </a: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altLang="fr-FR" sz="2400" b="0" i="0" u="none" strike="noStrike" cap="none" normalizeH="0" baseline="0">
                          <a:ln>
                            <a:noFill/>
                          </a:ln>
                          <a:solidFill>
                            <a:srgbClr val="18579B"/>
                          </a:solidFill>
                          <a:effectLst/>
                          <a:latin typeface="Arial" panose="020B0604020202020204" pitchFamily="34" charset="0"/>
                          <a:ea typeface="ＭＳ Ｐゴシック" panose="020B0600070205080204" pitchFamily="34" charset="-128"/>
                          <a:cs typeface="Arial" panose="020B0604020202020204" pitchFamily="34" charset="0"/>
                        </a:rPr>
                        <a:t>Gerin, Peyras,Tissot</a:t>
                      </a: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66112826"/>
                  </a:ext>
                </a:extLst>
              </a:tr>
            </a:tbl>
          </a:graphicData>
        </a:graphic>
      </p:graphicFrame>
      <p:pic>
        <p:nvPicPr>
          <p:cNvPr id="2" name="Audio Recording 29/08/2025 à 10:44:20">
            <a:hlinkClick r:id="" action="ppaction://media"/>
            <a:extLst>
              <a:ext uri="{FF2B5EF4-FFF2-40B4-BE49-F238E27FC236}">
                <a16:creationId xmlns:a16="http://schemas.microsoft.com/office/drawing/2014/main" id="{2E7F154A-4C1D-34AF-760E-75E84F44C1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51300" y="4653136"/>
            <a:ext cx="812800" cy="8128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5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2F170-CF01-E042-B1B6-BF79D8645B75}"/>
              </a:ext>
            </a:extLst>
          </p:cNvPr>
          <p:cNvSpPr>
            <a:spLocks noGrp="1"/>
          </p:cNvSpPr>
          <p:nvPr>
            <p:ph type="title"/>
          </p:nvPr>
        </p:nvSpPr>
        <p:spPr>
          <a:xfrm>
            <a:off x="549275" y="107950"/>
            <a:ext cx="8042275" cy="1076325"/>
          </a:xfrm>
        </p:spPr>
        <p:style>
          <a:lnRef idx="2">
            <a:schemeClr val="accent1"/>
          </a:lnRef>
          <a:fillRef idx="1">
            <a:schemeClr val="lt1"/>
          </a:fillRef>
          <a:effectRef idx="0">
            <a:schemeClr val="accent1"/>
          </a:effectRef>
          <a:fontRef idx="minor">
            <a:schemeClr val="dk1"/>
          </a:fontRef>
        </p:style>
        <p:txBody>
          <a:bodyPr>
            <a:spAutoFit/>
          </a:bodyPr>
          <a:lstStyle/>
          <a:p>
            <a:pPr eaLnBrk="1" hangingPunct="1">
              <a:defRPr/>
            </a:pPr>
            <a:r>
              <a:rPr lang="fr-FR" sz="3200">
                <a:solidFill>
                  <a:srgbClr val="18579B"/>
                </a:solidFill>
                <a:latin typeface="Arial" charset="0"/>
                <a:ea typeface="Arial" charset="0"/>
                <a:cs typeface="Arial" charset="0"/>
              </a:rPr>
              <a:t>Evaluation globale du fonctionnement : ESM, GAS, GAF</a:t>
            </a:r>
          </a:p>
        </p:txBody>
      </p:sp>
      <p:sp>
        <p:nvSpPr>
          <p:cNvPr id="3" name="Espace réservé du contenu 2">
            <a:extLst>
              <a:ext uri="{FF2B5EF4-FFF2-40B4-BE49-F238E27FC236}">
                <a16:creationId xmlns:a16="http://schemas.microsoft.com/office/drawing/2014/main" id="{CEF606B0-765C-864C-BC03-94107D7EEAE1}"/>
              </a:ext>
            </a:extLst>
          </p:cNvPr>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just" eaLnBrk="1" hangingPunct="1">
              <a:spcBef>
                <a:spcPts val="1200"/>
              </a:spcBef>
              <a:defRPr/>
            </a:pP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L'évaluation globale de fonctionnement psychologique sur une échelle de 1 à 100 a été mise au point par Luborsky dans </a:t>
            </a:r>
            <a:r>
              <a:rPr lang="fr-FR" altLang="fr-FR" sz="1500" b="1">
                <a:solidFill>
                  <a:srgbClr val="595959"/>
                </a:solidFill>
                <a:latin typeface="Arial" panose="020B0604020202020204" pitchFamily="34" charset="0"/>
                <a:ea typeface="ＭＳ Ｐゴシック" panose="020B0600070205080204" pitchFamily="34" charset="-128"/>
                <a:cs typeface="Arial" panose="020B0604020202020204" pitchFamily="34" charset="0"/>
              </a:rPr>
              <a:t>l'Echelle d'Evaluation Santé-Maladie </a:t>
            </a: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 - Luborsky L. "Clinician's Judgments of Mental Health", </a:t>
            </a:r>
            <a:r>
              <a:rPr lang="fr-FR" altLang="fr-FR" sz="1500" i="1">
                <a:solidFill>
                  <a:srgbClr val="595959"/>
                </a:solidFill>
                <a:latin typeface="Arial" panose="020B0604020202020204" pitchFamily="34" charset="0"/>
                <a:ea typeface="ＭＳ Ｐゴシック" panose="020B0600070205080204" pitchFamily="34" charset="-128"/>
                <a:cs typeface="Arial" panose="020B0604020202020204" pitchFamily="34" charset="0"/>
              </a:rPr>
              <a:t>Archives of General Psychiatry, </a:t>
            </a: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7 : 407-417, 1962.</a:t>
            </a:r>
          </a:p>
          <a:p>
            <a:pPr algn="just" eaLnBrk="1" hangingPunct="1">
              <a:spcBef>
                <a:spcPts val="1200"/>
              </a:spcBef>
              <a:defRPr/>
            </a:pP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Spitzer et </a:t>
            </a:r>
            <a:r>
              <a:rPr lang="fr-FR" altLang="fr-FR" sz="1500" i="1">
                <a:solidFill>
                  <a:srgbClr val="595959"/>
                </a:solidFill>
                <a:latin typeface="Arial" panose="020B0604020202020204" pitchFamily="34" charset="0"/>
                <a:ea typeface="ＭＳ Ｐゴシック" panose="020B0600070205080204" pitchFamily="34" charset="-128"/>
                <a:cs typeface="Arial" panose="020B0604020202020204" pitchFamily="34" charset="0"/>
              </a:rPr>
              <a:t>al </a:t>
            </a: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ont développé une révision de l'Echelle d'Evaluation Santé-Maladie intitulée l'</a:t>
            </a:r>
            <a:r>
              <a:rPr lang="fr-FR" altLang="fr-FR" sz="1500" b="1">
                <a:solidFill>
                  <a:srgbClr val="595959"/>
                </a:solidFill>
                <a:latin typeface="Arial" panose="020B0604020202020204" pitchFamily="34" charset="0"/>
                <a:ea typeface="ＭＳ Ｐゴシック" panose="020B0600070205080204" pitchFamily="34" charset="-128"/>
                <a:cs typeface="Arial" panose="020B0604020202020204" pitchFamily="34" charset="0"/>
              </a:rPr>
              <a:t>Echelle d'Evaluation Globale </a:t>
            </a: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(Global Assessment Scale ou GAS) (Endicott J, Spitzer RL, Fleiss JL, Cohen J : "The Global Assessment Scale : A Procedure for Measuring Overall Severity of Psychiatric Disturbance", </a:t>
            </a:r>
            <a:r>
              <a:rPr lang="fr-FR" altLang="fr-FR" sz="1500" i="1">
                <a:solidFill>
                  <a:srgbClr val="595959"/>
                </a:solidFill>
                <a:latin typeface="Arial" panose="020B0604020202020204" pitchFamily="34" charset="0"/>
                <a:ea typeface="ＭＳ Ｐゴシック" panose="020B0600070205080204" pitchFamily="34" charset="-128"/>
                <a:cs typeface="Arial" panose="020B0604020202020204" pitchFamily="34" charset="0"/>
              </a:rPr>
              <a:t>Archives of General Psychiatry,</a:t>
            </a: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 33 : 766-771, 1976).</a:t>
            </a:r>
          </a:p>
          <a:p>
            <a:pPr lvl="1" algn="just" eaLnBrk="1" hangingPunct="1">
              <a:spcBef>
                <a:spcPts val="1200"/>
              </a:spcBef>
              <a:defRPr/>
            </a:pPr>
            <a:r>
              <a:rPr lang="fr-FR" altLang="fr-FR" sz="1400">
                <a:solidFill>
                  <a:srgbClr val="595959"/>
                </a:solidFill>
                <a:latin typeface="Arial" panose="020B0604020202020204" pitchFamily="34" charset="0"/>
                <a:ea typeface="ＭＳ Ｐゴシック" panose="020B0600070205080204" pitchFamily="34" charset="-128"/>
                <a:cs typeface="Arial" panose="020B0604020202020204" pitchFamily="34" charset="0"/>
              </a:rPr>
              <a:t>Évaluation du  fonctionnement global d'un sujet au cours d'une période spécifique sur un continuum santé-maladie. </a:t>
            </a:r>
          </a:p>
          <a:p>
            <a:pPr algn="just" eaLnBrk="1" hangingPunct="1">
              <a:spcBef>
                <a:spcPts val="1200"/>
              </a:spcBef>
              <a:defRPr/>
            </a:pP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Une version modifiée de la GAS a été incluse dans le DSM-III-R sous le nom d'Echelle d'</a:t>
            </a:r>
            <a:r>
              <a:rPr lang="fr-FR" altLang="fr-FR" sz="1500" b="1">
                <a:solidFill>
                  <a:srgbClr val="595959"/>
                </a:solidFill>
                <a:latin typeface="Arial" panose="020B0604020202020204" pitchFamily="34" charset="0"/>
                <a:ea typeface="ＭＳ Ｐゴシック" panose="020B0600070205080204" pitchFamily="34" charset="-128"/>
                <a:cs typeface="Arial" panose="020B0604020202020204" pitchFamily="34" charset="0"/>
              </a:rPr>
              <a:t>Evaluation globale du fonctionnement </a:t>
            </a: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EGF (Global Assessment of Functionning - GAF Scale). Cette dernière échelle est largement utilisée dans les différentes recherches portant sur les psychothérapies.</a:t>
            </a:r>
          </a:p>
          <a:p>
            <a:pPr algn="just" eaLnBrk="1" hangingPunct="1">
              <a:spcBef>
                <a:spcPts val="1200"/>
              </a:spcBef>
              <a:defRPr/>
            </a:pPr>
            <a:r>
              <a:rPr lang="fr-FR" altLang="fr-FR" sz="1500">
                <a:solidFill>
                  <a:srgbClr val="595959"/>
                </a:solidFill>
                <a:latin typeface="Arial" panose="020B0604020202020204" pitchFamily="34" charset="0"/>
                <a:ea typeface="ＭＳ Ｐゴシック" panose="020B0600070205080204" pitchFamily="34" charset="-128"/>
                <a:cs typeface="Arial" panose="020B0604020202020204" pitchFamily="34" charset="0"/>
              </a:rPr>
              <a:t>http://depts.washington.edu/washinst/Training/CGAS/Index.htm</a:t>
            </a:r>
          </a:p>
        </p:txBody>
      </p:sp>
      <p:pic>
        <p:nvPicPr>
          <p:cNvPr id="4" name="Audio Recording 29/08/2025 à 10:47:57">
            <a:hlinkClick r:id="" action="ppaction://media"/>
            <a:extLst>
              <a:ext uri="{FF2B5EF4-FFF2-40B4-BE49-F238E27FC236}">
                <a16:creationId xmlns:a16="http://schemas.microsoft.com/office/drawing/2014/main" id="{C2DA26DE-29D5-F6A0-BF94-783110C3E4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32240" y="509814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re 1">
            <a:extLst>
              <a:ext uri="{FF2B5EF4-FFF2-40B4-BE49-F238E27FC236}">
                <a16:creationId xmlns:a16="http://schemas.microsoft.com/office/drawing/2014/main" id="{2D0A512B-B9FE-CBE7-E7D7-7C2D71A51A54}"/>
              </a:ext>
            </a:extLst>
          </p:cNvPr>
          <p:cNvSpPr>
            <a:spLocks noGrp="1"/>
          </p:cNvSpPr>
          <p:nvPr>
            <p:ph type="title"/>
          </p:nvPr>
        </p:nvSpPr>
        <p:spPr/>
        <p:txBody>
          <a:bodyPr/>
          <a:lstStyle/>
          <a:p>
            <a:pPr eaLnBrk="1" hangingPunct="1"/>
            <a:r>
              <a:rPr lang="fr-FR" altLang="fr-FR">
                <a:ea typeface="ＭＳ Ｐゴシック" panose="020B0600070205080204" pitchFamily="34" charset="-128"/>
              </a:rPr>
              <a:t>≠</a:t>
            </a:r>
          </a:p>
        </p:txBody>
      </p:sp>
      <p:sp>
        <p:nvSpPr>
          <p:cNvPr id="20482" name="Espace réservé du contenu 2">
            <a:extLst>
              <a:ext uri="{FF2B5EF4-FFF2-40B4-BE49-F238E27FC236}">
                <a16:creationId xmlns:a16="http://schemas.microsoft.com/office/drawing/2014/main" id="{2FABAD34-3BBB-C120-03EC-61FAC3961B04}"/>
              </a:ext>
            </a:extLst>
          </p:cNvPr>
          <p:cNvSpPr>
            <a:spLocks noGrp="1"/>
          </p:cNvSpPr>
          <p:nvPr>
            <p:ph idx="1"/>
          </p:nvPr>
        </p:nvSpPr>
        <p:spPr/>
        <p:txBody>
          <a:bodyPr/>
          <a:lstStyle/>
          <a:p>
            <a:pPr eaLnBrk="1" hangingPunct="1"/>
            <a:r>
              <a:rPr lang="fr-FR" altLang="fr-FR">
                <a:ea typeface="ＭＳ Ｐゴシック" panose="020B0600070205080204" pitchFamily="34" charset="-128"/>
              </a:rPr>
              <a:t>GAF et GAS = évaluation globale de fonctionnement</a:t>
            </a:r>
          </a:p>
          <a:p>
            <a:pPr eaLnBrk="1" hangingPunct="1"/>
            <a:r>
              <a:rPr lang="fr-FR" altLang="fr-FR">
                <a:ea typeface="ＭＳ Ｐゴシック" panose="020B0600070205080204" pitchFamily="34" charset="-128"/>
              </a:rPr>
              <a:t>ESM = évaluation globale de fonctionnement + évaluation dimensionnelle</a:t>
            </a:r>
          </a:p>
        </p:txBody>
      </p:sp>
      <p:pic>
        <p:nvPicPr>
          <p:cNvPr id="2" name="Audio Recording 29/08/2025 à 10:48:30">
            <a:hlinkClick r:id="" action="ppaction://media"/>
            <a:extLst>
              <a:ext uri="{FF2B5EF4-FFF2-40B4-BE49-F238E27FC236}">
                <a16:creationId xmlns:a16="http://schemas.microsoft.com/office/drawing/2014/main" id="{9D54B267-1E6B-8576-E5B2-12971C6AA2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64012" y="3363686"/>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3C993AF-28D4-D845-BBA7-83793E4CC4D8}"/>
              </a:ext>
            </a:extLst>
          </p:cNvPr>
          <p:cNvSpPr>
            <a:spLocks noGrp="1" noChangeArrowheads="1"/>
          </p:cNvSpPr>
          <p:nvPr>
            <p:ph type="title"/>
          </p:nvPr>
        </p:nvSpPr>
        <p:spPr>
          <a:xfrm>
            <a:off x="685800" y="304800"/>
            <a:ext cx="7772400" cy="1219200"/>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fr-FR" altLang="fr-FR" sz="4100" b="1">
                <a:solidFill>
                  <a:srgbClr val="18579B"/>
                </a:solidFill>
                <a:latin typeface="Arial" panose="020B0604020202020204" pitchFamily="34" charset="0"/>
                <a:ea typeface="ＭＳ Ｐゴシック" panose="020B0600070205080204" pitchFamily="34" charset="-128"/>
                <a:cs typeface="Arial" panose="020B0604020202020204" pitchFamily="34" charset="0"/>
              </a:rPr>
              <a:t>Présentation de l'échelle</a:t>
            </a:r>
            <a:br>
              <a:rPr lang="fr-FR" altLang="fr-FR" sz="4100" b="1">
                <a:solidFill>
                  <a:srgbClr val="18579B"/>
                </a:solidFill>
                <a:latin typeface="Arial" panose="020B0604020202020204" pitchFamily="34" charset="0"/>
                <a:ea typeface="ＭＳ Ｐゴシック" panose="020B0600070205080204" pitchFamily="34" charset="-128"/>
                <a:cs typeface="Arial" panose="020B0604020202020204" pitchFamily="34" charset="0"/>
              </a:rPr>
            </a:br>
            <a:r>
              <a:rPr lang="fr-FR" altLang="fr-FR" sz="3200" b="1">
                <a:solidFill>
                  <a:srgbClr val="18579B"/>
                </a:solidFill>
                <a:latin typeface="Arial" panose="020B0604020202020204" pitchFamily="34" charset="0"/>
                <a:ea typeface="ＭＳ Ｐゴシック" panose="020B0600070205080204" pitchFamily="34" charset="-128"/>
                <a:cs typeface="Arial" panose="020B0604020202020204" pitchFamily="34" charset="0"/>
              </a:rPr>
              <a:t>outil quantitatif et qualitatif</a:t>
            </a:r>
            <a:endParaRPr lang="fr-FR" altLang="fr-FR" sz="4100" b="1">
              <a:solidFill>
                <a:srgbClr val="18579B"/>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6387" name="Rectangle 3">
            <a:extLst>
              <a:ext uri="{FF2B5EF4-FFF2-40B4-BE49-F238E27FC236}">
                <a16:creationId xmlns:a16="http://schemas.microsoft.com/office/drawing/2014/main" id="{F6022725-CDF9-6D43-AB2C-11408E20C68D}"/>
              </a:ext>
            </a:extLst>
          </p:cNvPr>
          <p:cNvSpPr>
            <a:spLocks noGrp="1" noChangeArrowheads="1"/>
          </p:cNvSpPr>
          <p:nvPr>
            <p:ph idx="1"/>
          </p:nvPr>
        </p:nvSpPr>
        <p:spPr>
          <a:xfrm>
            <a:off x="304800" y="1981200"/>
            <a:ext cx="8610600" cy="4572000"/>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lnSpc>
                <a:spcPct val="90000"/>
              </a:lnSpc>
              <a:defRPr/>
            </a:pPr>
            <a:r>
              <a:rPr lang="fr-FR" altLang="fr-FR"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Le contexte est celui de la recherche sur la psychothérapie. </a:t>
            </a:r>
          </a:p>
          <a:p>
            <a:pPr lvl="1" eaLnBrk="1" hangingPunct="1">
              <a:lnSpc>
                <a:spcPct val="90000"/>
              </a:lnSpc>
              <a:defRPr/>
            </a:pPr>
            <a:r>
              <a:rPr lang="fr-FR" altLang="fr-FR" sz="24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La Fondation </a:t>
            </a:r>
            <a:r>
              <a:rPr lang="fr-FR" altLang="fr-FR" sz="2400" dirty="0" err="1">
                <a:solidFill>
                  <a:srgbClr val="595959"/>
                </a:solidFill>
                <a:latin typeface="Arial" panose="020B0604020202020204" pitchFamily="34" charset="0"/>
                <a:ea typeface="ＭＳ Ｐゴシック" panose="020B0600070205080204" pitchFamily="34" charset="-128"/>
                <a:cs typeface="Arial" panose="020B0604020202020204" pitchFamily="34" charset="0"/>
              </a:rPr>
              <a:t>Menninger</a:t>
            </a:r>
            <a:r>
              <a:rPr lang="fr-FR" altLang="fr-FR" sz="24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 pose des questions : comment et avec quel degré de qualité, des cliniciens qualifiés appréhendent le concept de "santé mentale »</a:t>
            </a:r>
          </a:p>
          <a:p>
            <a:pPr lvl="2" eaLnBrk="1" hangingPunct="1">
              <a:lnSpc>
                <a:spcPct val="90000"/>
              </a:lnSpc>
              <a:defRPr/>
            </a:pPr>
            <a:r>
              <a:rPr lang="fr-FR" altLang="fr-FR" sz="22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Nous sommes en 1951-52.- Quelques vingt années plus tard l'usage de l'ESM montra que la santé mentale pouvait être valablement appréciée et située sur une échelle linéaire simple par des observateurs cliniques expérimentés.</a:t>
            </a:r>
          </a:p>
          <a:p>
            <a:pPr lvl="2" eaLnBrk="1" hangingPunct="1">
              <a:lnSpc>
                <a:spcPct val="90000"/>
              </a:lnSpc>
              <a:defRPr/>
            </a:pPr>
            <a:r>
              <a:rPr lang="fr-FR" altLang="fr-FR" sz="22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18 projets de recherche confirment la fiabilité et la validité de l'échelle (durée 12 années)</a:t>
            </a:r>
          </a:p>
          <a:p>
            <a:pPr algn="just" eaLnBrk="1" hangingPunct="1">
              <a:lnSpc>
                <a:spcPct val="90000"/>
              </a:lnSpc>
              <a:buFont typeface="Wingdings 2" pitchFamily="2" charset="2"/>
              <a:buNone/>
              <a:defRPr/>
            </a:pPr>
            <a:r>
              <a:rPr lang="fr-FR" altLang="fr-FR" sz="1500" i="1" dirty="0">
                <a:solidFill>
                  <a:schemeClr val="accent2"/>
                </a:solidFill>
                <a:latin typeface="Arial" panose="020B0604020202020204" pitchFamily="34" charset="0"/>
                <a:ea typeface="ＭＳ Ｐゴシック" panose="020B0600070205080204" pitchFamily="34" charset="-128"/>
                <a:cs typeface="Arial" panose="020B0604020202020204" pitchFamily="34" charset="0"/>
              </a:rPr>
              <a:t>* La clinique </a:t>
            </a:r>
            <a:r>
              <a:rPr lang="fr-FR" altLang="fr-FR" sz="1500" i="1" dirty="0" err="1">
                <a:solidFill>
                  <a:schemeClr val="accent2"/>
                </a:solidFill>
                <a:latin typeface="Arial" panose="020B0604020202020204" pitchFamily="34" charset="0"/>
                <a:ea typeface="ＭＳ Ｐゴシック" panose="020B0600070205080204" pitchFamily="34" charset="-128"/>
                <a:cs typeface="Arial" panose="020B0604020202020204" pitchFamily="34" charset="0"/>
              </a:rPr>
              <a:t>Menninger</a:t>
            </a:r>
            <a:r>
              <a:rPr lang="fr-FR" altLang="fr-FR" sz="1500" i="1" dirty="0">
                <a:solidFill>
                  <a:schemeClr val="accent2"/>
                </a:solidFill>
                <a:latin typeface="Arial" panose="020B0604020202020204" pitchFamily="34" charset="0"/>
                <a:ea typeface="ＭＳ Ｐゴシック" panose="020B0600070205080204" pitchFamily="34" charset="-128"/>
                <a:cs typeface="Arial" panose="020B0604020202020204" pitchFamily="34" charset="0"/>
              </a:rPr>
              <a:t> deviendra l'un des centres de recherche les plus réputés dans le domaine de la  psychanalyse et de la psychiatrie. </a:t>
            </a:r>
            <a:endParaRPr lang="fr-FR" altLang="fr-FR" sz="1500" i="1" dirty="0">
              <a:solidFill>
                <a:srgbClr val="00000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Audio Recording 29/08/2025 à 10:50:00">
            <a:hlinkClick r:id="" action="ppaction://media"/>
            <a:extLst>
              <a:ext uri="{FF2B5EF4-FFF2-40B4-BE49-F238E27FC236}">
                <a16:creationId xmlns:a16="http://schemas.microsoft.com/office/drawing/2014/main" id="{D5E5A28D-7A77-F976-2B7E-E880441B6D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3014" y="5080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19898F9-9665-904C-8830-5C18C6F6BB0A}"/>
              </a:ext>
            </a:extLst>
          </p:cNvPr>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fr-FR" b="1">
                <a:solidFill>
                  <a:srgbClr val="18579B"/>
                </a:solidFill>
                <a:latin typeface="Arial" charset="0"/>
                <a:ea typeface="Arial" charset="0"/>
                <a:cs typeface="Arial" charset="0"/>
              </a:rPr>
              <a:t>Niveau description</a:t>
            </a:r>
          </a:p>
        </p:txBody>
      </p:sp>
      <p:sp>
        <p:nvSpPr>
          <p:cNvPr id="18435" name="Rectangle 3">
            <a:extLst>
              <a:ext uri="{FF2B5EF4-FFF2-40B4-BE49-F238E27FC236}">
                <a16:creationId xmlns:a16="http://schemas.microsoft.com/office/drawing/2014/main" id="{E7941E34-7924-2C44-9175-FDF535EEE487}"/>
              </a:ext>
            </a:extLst>
          </p:cNvPr>
          <p:cNvSpPr>
            <a:spLocks noGrp="1" noChangeArrowheads="1"/>
          </p:cNvSpPr>
          <p:nvPr>
            <p:ph idx="1"/>
          </p:nvPr>
        </p:nvSpPr>
        <p:spPr>
          <a:xfrm>
            <a:off x="762000" y="2286000"/>
            <a:ext cx="7772400" cy="4114800"/>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fr-FR" altLang="fr-FR"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Une définition des degrés de l’échelle </a:t>
            </a:r>
            <a:r>
              <a:rPr lang="fr-FR" altLang="fr-FR" sz="20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(p 3 du doc)</a:t>
            </a:r>
            <a:endParaRPr lang="fr-FR" altLang="fr-FR" u="sng" dirty="0">
              <a:solidFill>
                <a:srgbClr val="595959"/>
              </a:solidFill>
              <a:latin typeface="Arial" panose="020B0604020202020204" pitchFamily="34" charset="0"/>
              <a:ea typeface="ＭＳ Ｐゴシック" panose="020B0600070205080204" pitchFamily="34" charset="-128"/>
              <a:cs typeface="Arial" panose="020B0604020202020204" pitchFamily="34" charset="0"/>
              <a:hlinkClick r:id="rId5" action="ppaction://hlinkfile"/>
            </a:endParaRPr>
          </a:p>
          <a:p>
            <a:pPr eaLnBrk="1" hangingPunct="1">
              <a:defRPr/>
            </a:pPr>
            <a:r>
              <a:rPr lang="fr-FR" altLang="fr-FR" u="sng" dirty="0">
                <a:solidFill>
                  <a:srgbClr val="595959"/>
                </a:solidFill>
                <a:latin typeface="Arial" panose="020B0604020202020204" pitchFamily="34" charset="0"/>
                <a:ea typeface="ＭＳ Ｐゴシック" panose="020B0600070205080204" pitchFamily="34" charset="-128"/>
                <a:cs typeface="Arial" panose="020B0604020202020204" pitchFamily="34" charset="0"/>
                <a:hlinkClick r:id="rId6"/>
              </a:rPr>
              <a:t>34 descriptions de cas types</a:t>
            </a:r>
            <a:r>
              <a:rPr lang="fr-FR" altLang="fr-FR" dirty="0">
                <a:solidFill>
                  <a:srgbClr val="595959"/>
                </a:solidFill>
                <a:latin typeface="Arial" panose="020B0604020202020204" pitchFamily="34" charset="0"/>
                <a:ea typeface="ＭＳ Ｐゴシック" panose="020B0600070205080204" pitchFamily="34" charset="-128"/>
                <a:cs typeface="Arial" panose="020B0604020202020204" pitchFamily="34" charset="0"/>
                <a:hlinkClick r:id="rId6"/>
              </a:rPr>
              <a:t> </a:t>
            </a:r>
            <a:r>
              <a:rPr lang="fr-FR" altLang="fr-FR"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servent de support à l'évaluation </a:t>
            </a:r>
            <a:r>
              <a:rPr lang="fr-FR" altLang="fr-FR" sz="20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(p.4 du doc).</a:t>
            </a:r>
            <a:r>
              <a:rPr lang="fr-FR" altLang="fr-FR"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 </a:t>
            </a:r>
          </a:p>
          <a:p>
            <a:pPr lvl="1" eaLnBrk="1" hangingPunct="1">
              <a:defRPr/>
            </a:pPr>
            <a:r>
              <a:rPr lang="fr-FR" altLang="fr-FR"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16 hommes et 18 femmes représentant une variété de diagnostics </a:t>
            </a:r>
            <a:r>
              <a:rPr lang="fr-FR" altLang="fr-FR" sz="20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(évalués de 5 à 95)</a:t>
            </a:r>
          </a:p>
        </p:txBody>
      </p:sp>
      <p:pic>
        <p:nvPicPr>
          <p:cNvPr id="3" name="Audio Recording 29/08/2025 à 10:51:57">
            <a:hlinkClick r:id="" action="ppaction://media"/>
            <a:extLst>
              <a:ext uri="{FF2B5EF4-FFF2-40B4-BE49-F238E27FC236}">
                <a16:creationId xmlns:a16="http://schemas.microsoft.com/office/drawing/2014/main" id="{E2B23E06-7741-0556-54A9-1435BD90F1A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92080" y="494116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0D0E7B9F-1AF2-9109-5013-4A2FE246EC59}"/>
              </a:ext>
            </a:extLst>
          </p:cNvPr>
          <p:cNvSpPr>
            <a:spLocks noGrp="1"/>
          </p:cNvSpPr>
          <p:nvPr>
            <p:ph type="title"/>
          </p:nvPr>
        </p:nvSpPr>
        <p:spPr/>
        <p:txBody>
          <a:bodyPr/>
          <a:lstStyle/>
          <a:p>
            <a:pPr eaLnBrk="1" hangingPunct="1"/>
            <a:r>
              <a:rPr lang="fr-FR" altLang="fr-FR" sz="3600" b="1">
                <a:solidFill>
                  <a:srgbClr val="18579B"/>
                </a:solidFill>
                <a:latin typeface="Arial" panose="020B0604020202020204" pitchFamily="34" charset="0"/>
                <a:ea typeface="ＭＳ Ｐゴシック" panose="020B0600070205080204" pitchFamily="34" charset="-128"/>
                <a:cs typeface="Arial" panose="020B0604020202020204" pitchFamily="34" charset="0"/>
              </a:rPr>
              <a:t>Utilisation de l'échelle (1)</a:t>
            </a:r>
          </a:p>
        </p:txBody>
      </p:sp>
      <p:sp>
        <p:nvSpPr>
          <p:cNvPr id="19459" name="Rectangle 3">
            <a:extLst>
              <a:ext uri="{FF2B5EF4-FFF2-40B4-BE49-F238E27FC236}">
                <a16:creationId xmlns:a16="http://schemas.microsoft.com/office/drawing/2014/main" id="{4F687C34-13BF-B042-9B61-418F8704288E}"/>
              </a:ext>
            </a:extLst>
          </p:cNvPr>
          <p:cNvSpPr>
            <a:spLocks noGrp="1" noChangeArrowheads="1"/>
          </p:cNvSpPr>
          <p:nvPr>
            <p:ph idx="1"/>
          </p:nvPr>
        </p:nvSpPr>
        <p:spPr>
          <a:xfrm>
            <a:off x="457200" y="1752600"/>
            <a:ext cx="8001000" cy="4800600"/>
          </a:xfrm>
        </p:spPr>
        <p:style>
          <a:lnRef idx="2">
            <a:schemeClr val="accent1"/>
          </a:lnRef>
          <a:fillRef idx="1">
            <a:schemeClr val="lt1"/>
          </a:fillRef>
          <a:effectRef idx="0">
            <a:schemeClr val="accent1"/>
          </a:effectRef>
          <a:fontRef idx="minor">
            <a:schemeClr val="dk1"/>
          </a:fontRef>
        </p:style>
        <p:txBody>
          <a:bodyPr>
            <a:normAutofit/>
          </a:bodyPr>
          <a:lstStyle/>
          <a:p>
            <a:pPr marL="514350" indent="-514350" eaLnBrk="1" hangingPunct="1">
              <a:lnSpc>
                <a:spcPct val="90000"/>
              </a:lnSpc>
              <a:buFont typeface="News Gothic MT" panose="020B0503020103020203" pitchFamily="34" charset="0"/>
              <a:buAutoNum type="arabicPeriod"/>
              <a:defRPr/>
            </a:pPr>
            <a:r>
              <a:rPr lang="fr-FR" altLang="fr-FR" sz="28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Parcourir la définition des points (degrés) de l'échelle à chaque point.</a:t>
            </a:r>
          </a:p>
          <a:p>
            <a:pPr marL="514350" indent="-514350" eaLnBrk="1" hangingPunct="1">
              <a:lnSpc>
                <a:spcPct val="90000"/>
              </a:lnSpc>
              <a:buFont typeface="News Gothic MT" panose="020B0503020103020203" pitchFamily="34" charset="0"/>
              <a:buAutoNum type="arabicPeriod"/>
              <a:defRPr/>
            </a:pPr>
            <a:r>
              <a:rPr lang="fr-FR" altLang="fr-FR" sz="28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Décider en gros du degré dans lequel se trouve le cas de la personne que vous évaluez.</a:t>
            </a:r>
          </a:p>
          <a:p>
            <a:pPr marL="514350" indent="-514350" eaLnBrk="1" hangingPunct="1">
              <a:lnSpc>
                <a:spcPct val="90000"/>
              </a:lnSpc>
              <a:buFont typeface="News Gothic MT" panose="020B0503020103020203" pitchFamily="34" charset="0"/>
              <a:buAutoNum type="arabicPeriod"/>
              <a:defRPr/>
            </a:pPr>
            <a:r>
              <a:rPr lang="fr-FR" altLang="fr-FR" sz="28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Lire les " cas type" relatifs au degré que vous avez estimez.</a:t>
            </a:r>
          </a:p>
          <a:p>
            <a:pPr marL="806450" lvl="1" indent="-457200" eaLnBrk="1" hangingPunct="1">
              <a:lnSpc>
                <a:spcPct val="90000"/>
              </a:lnSpc>
              <a:defRPr/>
            </a:pPr>
            <a:r>
              <a:rPr lang="fr-FR" altLang="fr-FR" sz="24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Votre cas peut correspondre à l'un d'eux ou à l'interface d'une paire de cas type.</a:t>
            </a:r>
          </a:p>
          <a:p>
            <a:pPr marL="806450" lvl="1" indent="-457200" eaLnBrk="1" hangingPunct="1">
              <a:lnSpc>
                <a:spcPct val="90000"/>
              </a:lnSpc>
              <a:defRPr/>
            </a:pPr>
            <a:r>
              <a:rPr lang="fr-FR" altLang="fr-FR" sz="2400" dirty="0">
                <a:solidFill>
                  <a:srgbClr val="595959"/>
                </a:solidFill>
                <a:latin typeface="Arial" panose="020B0604020202020204" pitchFamily="34" charset="0"/>
                <a:ea typeface="ＭＳ Ｐゴシック" panose="020B0600070205080204" pitchFamily="34" charset="-128"/>
                <a:cs typeface="Arial" panose="020B0604020202020204" pitchFamily="34" charset="0"/>
              </a:rPr>
              <a:t> Faites votre estimation aussi précisément que possible (estimation globale)</a:t>
            </a:r>
          </a:p>
        </p:txBody>
      </p:sp>
      <p:pic>
        <p:nvPicPr>
          <p:cNvPr id="2" name="Audio Recording 29/08/2025 à 10:52:53">
            <a:hlinkClick r:id="" action="ppaction://media"/>
            <a:extLst>
              <a:ext uri="{FF2B5EF4-FFF2-40B4-BE49-F238E27FC236}">
                <a16:creationId xmlns:a16="http://schemas.microsoft.com/office/drawing/2014/main" id="{C7725AC2-8CC9-D1E2-521C-85559AF18A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 y="3048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7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B4B748D-6D37-0041-BA46-D190776E3B7C}"/>
              </a:ext>
            </a:extLst>
          </p:cNvPr>
          <p:cNvSpPr>
            <a:spLocks noGrp="1" noChangeArrowheads="1"/>
          </p:cNvSpPr>
          <p:nvPr>
            <p:ph type="title"/>
          </p:nvPr>
        </p:nvSpPr>
        <p:spPr>
          <a:xfrm>
            <a:off x="549275" y="107950"/>
            <a:ext cx="8042275" cy="958850"/>
          </a:xfrm>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fr-FR" altLang="fr-FR" sz="3600" b="1">
                <a:solidFill>
                  <a:srgbClr val="2F97B5"/>
                </a:solidFill>
                <a:latin typeface="Arial" panose="020B0604020202020204" pitchFamily="34" charset="0"/>
                <a:ea typeface="ＭＳ Ｐゴシック" panose="020B0600070205080204" pitchFamily="34" charset="-128"/>
                <a:cs typeface="Arial" panose="020B0604020202020204" pitchFamily="34" charset="0"/>
              </a:rPr>
              <a:t>Utilisation de l'échelle (2)</a:t>
            </a:r>
          </a:p>
        </p:txBody>
      </p:sp>
      <p:sp>
        <p:nvSpPr>
          <p:cNvPr id="20483" name="Rectangle 3">
            <a:extLst>
              <a:ext uri="{FF2B5EF4-FFF2-40B4-BE49-F238E27FC236}">
                <a16:creationId xmlns:a16="http://schemas.microsoft.com/office/drawing/2014/main" id="{897588A9-0CF2-AC4F-BE10-C0A636E74E98}"/>
              </a:ext>
            </a:extLst>
          </p:cNvPr>
          <p:cNvSpPr>
            <a:spLocks noGrp="1" noChangeArrowheads="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eaLnBrk="1" hangingPunct="1">
              <a:lnSpc>
                <a:spcPct val="80000"/>
              </a:lnSpc>
              <a:defRPr/>
            </a:pPr>
            <a:r>
              <a:rPr lang="fr-FR" altLang="fr-FR" sz="2800">
                <a:solidFill>
                  <a:srgbClr val="595959"/>
                </a:solidFill>
                <a:latin typeface="Arial" panose="020B0604020202020204" pitchFamily="34" charset="0"/>
                <a:ea typeface="ＭＳ Ｐゴシック" panose="020B0600070205080204" pitchFamily="34" charset="-128"/>
                <a:cs typeface="Arial" panose="020B0604020202020204" pitchFamily="34" charset="0"/>
              </a:rPr>
              <a:t>Vous aurez ensuite à faire une évaluation autour de 7 échelles analogiques (critères de santé).</a:t>
            </a:r>
          </a:p>
          <a:p>
            <a:pPr eaLnBrk="1" hangingPunct="1">
              <a:lnSpc>
                <a:spcPct val="80000"/>
              </a:lnSpc>
              <a:defRPr/>
            </a:pPr>
            <a:r>
              <a:rPr lang="fr-FR" altLang="fr-FR" sz="2800">
                <a:solidFill>
                  <a:srgbClr val="595959"/>
                </a:solidFill>
                <a:latin typeface="Arial" panose="020B0604020202020204" pitchFamily="34" charset="0"/>
                <a:ea typeface="ＭＳ Ｐゴシック" panose="020B0600070205080204" pitchFamily="34" charset="-128"/>
                <a:cs typeface="Arial" panose="020B0604020202020204" pitchFamily="34" charset="0"/>
              </a:rPr>
              <a:t>Vous avez à votre disposition 8 fiches d’évaluation </a:t>
            </a:r>
            <a:r>
              <a:rPr lang="fr-FR" altLang="fr-FR" sz="2000">
                <a:solidFill>
                  <a:srgbClr val="595959"/>
                </a:solidFill>
                <a:latin typeface="Arial" panose="020B0604020202020204" pitchFamily="34" charset="0"/>
                <a:ea typeface="ＭＳ Ｐゴシック" panose="020B0600070205080204" pitchFamily="34" charset="-128"/>
                <a:cs typeface="Arial" panose="020B0604020202020204" pitchFamily="34" charset="0"/>
              </a:rPr>
              <a:t>(p 14)</a:t>
            </a:r>
            <a:endParaRPr lang="fr-FR" altLang="fr-FR" sz="2800">
              <a:solidFill>
                <a:srgbClr val="595959"/>
              </a:solidFill>
              <a:latin typeface="Arial" panose="020B0604020202020204" pitchFamily="34" charset="0"/>
              <a:ea typeface="ＭＳ Ｐゴシック" panose="020B0600070205080204" pitchFamily="34" charset="-128"/>
              <a:cs typeface="Arial" panose="020B0604020202020204" pitchFamily="34" charset="0"/>
            </a:endParaRPr>
          </a:p>
          <a:p>
            <a:pPr marL="806450" lvl="1" indent="-457200" eaLnBrk="1" hangingPunct="1">
              <a:lnSpc>
                <a:spcPct val="80000"/>
              </a:lnSpc>
              <a:buFont typeface="News Gothic MT" panose="020B0503020103020203" pitchFamily="34" charset="0"/>
              <a:buAutoNum type="arabicPeriod"/>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Estimation globale (coté de 0 à 100)</a:t>
            </a:r>
          </a:p>
          <a:p>
            <a:pPr marL="806450" lvl="1" indent="-457200" eaLnBrk="1" hangingPunct="1">
              <a:lnSpc>
                <a:spcPct val="80000"/>
              </a:lnSpc>
              <a:buFont typeface="News Gothic MT" panose="020B0503020103020203" pitchFamily="34" charset="0"/>
              <a:buAutoNum type="arabicPeriod"/>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Le besoin du patient d'être protégé et/ou aidé par le thérapeute ou l'hôpital, et à l'opposé, la capacité du patient de fonctionner de façon autonome.</a:t>
            </a:r>
          </a:p>
          <a:p>
            <a:pPr marL="806450" lvl="1" indent="-457200" eaLnBrk="1" hangingPunct="1">
              <a:lnSpc>
                <a:spcPct val="80000"/>
              </a:lnSpc>
              <a:buFont typeface="News Gothic MT" panose="020B0503020103020203" pitchFamily="34" charset="0"/>
              <a:buAutoNum type="arabicPeriod"/>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La gravité des symptômes du patient (le degré de désorganisation de la personnalité qu'ils traduisent).</a:t>
            </a:r>
          </a:p>
        </p:txBody>
      </p:sp>
      <p:pic>
        <p:nvPicPr>
          <p:cNvPr id="2" name="Audio Recording 29/08/2025 à 10:54:58">
            <a:hlinkClick r:id="" action="ppaction://media"/>
            <a:extLst>
              <a:ext uri="{FF2B5EF4-FFF2-40B4-BE49-F238E27FC236}">
                <a16:creationId xmlns:a16="http://schemas.microsoft.com/office/drawing/2014/main" id="{703303B2-B604-2B48-6FE8-DF8B35CC50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9275" y="2540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3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6EA1CD3C-103C-3B4B-8D0F-7FD8D7E4335A}"/>
              </a:ext>
            </a:extLst>
          </p:cNvPr>
          <p:cNvSpPr>
            <a:spLocks noGrp="1" noChangeArrowheads="1"/>
          </p:cNvSpPr>
          <p:nvPr>
            <p:ph idx="1"/>
          </p:nvPr>
        </p:nvSpPr>
        <p:spPr>
          <a:xfrm>
            <a:off x="685800" y="381000"/>
            <a:ext cx="7772400" cy="5715000"/>
          </a:xfrm>
        </p:spPr>
        <p:style>
          <a:lnRef idx="2">
            <a:schemeClr val="accent1"/>
          </a:lnRef>
          <a:fillRef idx="1">
            <a:schemeClr val="lt1"/>
          </a:fillRef>
          <a:effectRef idx="0">
            <a:schemeClr val="accent1"/>
          </a:effectRef>
          <a:fontRef idx="minor">
            <a:schemeClr val="dk1"/>
          </a:fontRef>
        </p:style>
        <p:txBody>
          <a:bodyPr>
            <a:normAutofit/>
          </a:bodyPr>
          <a:lstStyle/>
          <a:p>
            <a:pPr marL="806450" lvl="1" indent="-457200" eaLnBrk="1" hangingPunct="1">
              <a:buFont typeface="News Gothic MT" panose="020B0503020103020203" pitchFamily="34" charset="0"/>
              <a:buAutoNum type="arabicPeriod" startAt="4"/>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Le degré du malaise et de la détresse subjectifs du patient.</a:t>
            </a:r>
          </a:p>
          <a:p>
            <a:pPr marL="806450" lvl="1" indent="-457200" eaLnBrk="1" hangingPunct="1">
              <a:buFont typeface="News Gothic MT" panose="020B0503020103020203" pitchFamily="34" charset="0"/>
              <a:buAutoNum type="arabicPeriod" startAt="4"/>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Les conséquences de l'état du patient sur son entourage (danger, malaise, etc ... ).</a:t>
            </a:r>
          </a:p>
          <a:p>
            <a:pPr marL="806450" lvl="1" indent="-457200" eaLnBrk="1" hangingPunct="1">
              <a:buFont typeface="News Gothic MT" panose="020B0503020103020203" pitchFamily="34" charset="0"/>
              <a:buAutoNum type="arabicPeriod" startAt="4"/>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Le degré d'utilisation de ses capacités par le patient, notamment dans le travail.</a:t>
            </a:r>
          </a:p>
          <a:p>
            <a:pPr marL="806450" lvl="1" indent="-457200" eaLnBrk="1" hangingPunct="1">
              <a:buFont typeface="News Gothic MT" panose="020B0503020103020203" pitchFamily="34" charset="0"/>
              <a:buAutoNum type="arabicPeriod" startAt="4"/>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La qualité des relations interpersonnelles du patient (chaleur, intimité, authenticité, proximité, degré de distorsion de sa perception de la relation, contrôle de l'impulsivité dans la relation).</a:t>
            </a:r>
          </a:p>
          <a:p>
            <a:pPr marL="806450" lvl="1" indent="-457200" eaLnBrk="1" hangingPunct="1">
              <a:buFont typeface="News Gothic MT" panose="020B0503020103020203" pitchFamily="34" charset="0"/>
              <a:buAutoNum type="arabicPeriod" startAt="4"/>
              <a:defRPr/>
            </a:pPr>
            <a:r>
              <a:rPr lang="fr-FR" altLang="fr-FR" sz="2400">
                <a:solidFill>
                  <a:srgbClr val="595959"/>
                </a:solidFill>
                <a:latin typeface="Arial" panose="020B0604020202020204" pitchFamily="34" charset="0"/>
                <a:ea typeface="ＭＳ Ｐゴシック" panose="020B0600070205080204" pitchFamily="34" charset="-128"/>
                <a:cs typeface="Arial" panose="020B0604020202020204" pitchFamily="34" charset="0"/>
              </a:rPr>
              <a:t>L'ampleur et la profondeur des intérêts du patient.</a:t>
            </a:r>
          </a:p>
          <a:p>
            <a:pPr eaLnBrk="1" hangingPunct="1">
              <a:defRPr/>
            </a:pPr>
            <a:endParaRPr lang="fr-FR" altLang="fr-FR" sz="2800">
              <a:solidFill>
                <a:srgbClr val="000000"/>
              </a:solidFill>
              <a:ea typeface="ＭＳ Ｐゴシック" panose="020B0600070205080204" pitchFamily="34" charset="-128"/>
            </a:endParaRPr>
          </a:p>
        </p:txBody>
      </p:sp>
      <p:pic>
        <p:nvPicPr>
          <p:cNvPr id="2" name="Audio Recording 29/08/2025 à 10:55:45">
            <a:hlinkClick r:id="" action="ppaction://media"/>
            <a:extLst>
              <a:ext uri="{FF2B5EF4-FFF2-40B4-BE49-F238E27FC236}">
                <a16:creationId xmlns:a16="http://schemas.microsoft.com/office/drawing/2014/main" id="{9A9260C9-A4DA-A3DA-B0D4-E3128E6DAE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75856" y="5013176"/>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5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59D86C5C-FE9F-62B5-1013-579BB63C0E49}"/>
              </a:ext>
            </a:extLst>
          </p:cNvPr>
          <p:cNvSpPr>
            <a:spLocks noGrp="1"/>
          </p:cNvSpPr>
          <p:nvPr>
            <p:ph type="title"/>
          </p:nvPr>
        </p:nvSpPr>
        <p:spPr>
          <a:xfrm>
            <a:off x="685800" y="304800"/>
            <a:ext cx="7772400" cy="533400"/>
          </a:xfrm>
        </p:spPr>
        <p:txBody>
          <a:bodyPr/>
          <a:lstStyle/>
          <a:p>
            <a:pPr eaLnBrk="1" hangingPunct="1"/>
            <a:r>
              <a:rPr lang="fr-FR" altLang="fr-FR" sz="2400">
                <a:solidFill>
                  <a:srgbClr val="18579B"/>
                </a:solidFill>
                <a:ea typeface="ＭＳ Ｐゴシック" panose="020B0600070205080204" pitchFamily="34" charset="-128"/>
              </a:rPr>
              <a:t>Fiche récapitulative - ESM</a:t>
            </a:r>
            <a:endParaRPr lang="fr-FR" altLang="fr-FR">
              <a:solidFill>
                <a:srgbClr val="18579B"/>
              </a:solidFill>
              <a:ea typeface="ＭＳ Ｐゴシック" panose="020B0600070205080204" pitchFamily="34" charset="-128"/>
            </a:endParaRPr>
          </a:p>
        </p:txBody>
      </p:sp>
      <p:sp>
        <p:nvSpPr>
          <p:cNvPr id="22531" name="Rectangle 3">
            <a:extLst>
              <a:ext uri="{FF2B5EF4-FFF2-40B4-BE49-F238E27FC236}">
                <a16:creationId xmlns:a16="http://schemas.microsoft.com/office/drawing/2014/main" id="{E38E25B6-0536-D540-BA8B-E3D8429BB6B1}"/>
              </a:ext>
            </a:extLst>
          </p:cNvPr>
          <p:cNvSpPr>
            <a:spLocks noGrp="1" noChangeArrowheads="1"/>
          </p:cNvSpPr>
          <p:nvPr>
            <p:ph idx="1"/>
          </p:nvPr>
        </p:nvSpPr>
        <p:spPr>
          <a:xfrm>
            <a:off x="0" y="990600"/>
            <a:ext cx="9144000" cy="5562600"/>
          </a:xfrm>
        </p:spPr>
        <p:style>
          <a:lnRef idx="2">
            <a:schemeClr val="accent1"/>
          </a:lnRef>
          <a:fillRef idx="1">
            <a:schemeClr val="lt1"/>
          </a:fillRef>
          <a:effectRef idx="0">
            <a:schemeClr val="accent1"/>
          </a:effectRef>
          <a:fontRef idx="minor">
            <a:schemeClr val="dk1"/>
          </a:fontRef>
        </p:style>
        <p:txBody>
          <a:bodyPr>
            <a:normAutofit/>
          </a:bodyPr>
          <a:lstStyle/>
          <a:p>
            <a:pPr algn="just" eaLnBrk="1" hangingPunct="1">
              <a:lnSpc>
                <a:spcPct val="70000"/>
              </a:lnSpc>
              <a:buFontTx/>
              <a:buNone/>
              <a:defRPr/>
            </a:pPr>
            <a:r>
              <a:rPr lang="fr-FR" altLang="fr-FR" sz="1300" b="1">
                <a:solidFill>
                  <a:srgbClr val="000000"/>
                </a:solidFill>
                <a:ea typeface="ＭＳ Ｐゴシック" panose="020B0600070205080204" pitchFamily="34" charset="-128"/>
              </a:rPr>
              <a:t>* Pour chaque évaluation une fiche récapitulative avec quelques renseignements complémentaires (p 22</a:t>
            </a:r>
            <a:r>
              <a:rPr lang="fr-FR" altLang="fr-FR" sz="1300">
                <a:solidFill>
                  <a:srgbClr val="000000"/>
                </a:solidFill>
                <a:ea typeface="ＭＳ Ｐゴシック" panose="020B0600070205080204" pitchFamily="34" charset="-128"/>
              </a:rPr>
              <a:t>)</a:t>
            </a:r>
          </a:p>
          <a:p>
            <a:pPr algn="just" eaLnBrk="1" hangingPunct="1">
              <a:lnSpc>
                <a:spcPct val="70000"/>
              </a:lnSpc>
              <a:buFontTx/>
              <a:buNone/>
              <a:defRPr/>
            </a:pPr>
            <a:endParaRPr lang="fr-FR" altLang="fr-FR" sz="1300">
              <a:solidFill>
                <a:srgbClr val="000000"/>
              </a:solidFill>
              <a:ea typeface="ＭＳ Ｐゴシック" panose="020B0600070205080204" pitchFamily="34" charset="-128"/>
            </a:endParaRPr>
          </a:p>
          <a:p>
            <a:pPr marL="768350" lvl="1" algn="just" eaLnBrk="1" hangingPunct="1">
              <a:lnSpc>
                <a:spcPct val="70000"/>
              </a:lnSpc>
              <a:defRPr/>
            </a:pPr>
            <a:r>
              <a:rPr lang="fr-FR" altLang="fr-FR" sz="1300">
                <a:solidFill>
                  <a:srgbClr val="000000"/>
                </a:solidFill>
                <a:ea typeface="ＭＳ Ｐゴシック" panose="020B0600070205080204" pitchFamily="34" charset="-128"/>
              </a:rPr>
              <a:t>Date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Année de naissance du patient :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Sexe du patient</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Evaluateur (codé) :.... .. .. .. ..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Evaluation basée sur : dossier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Connaissance du patient en tant que soignant    /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                                            Psychothérapeute   /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                                                        Entretien    / /</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Stade	avant psychothérapie</a:t>
            </a:r>
          </a:p>
          <a:p>
            <a:pPr marL="768350" lvl="1" algn="just" eaLnBrk="1" hangingPunct="1">
              <a:lnSpc>
                <a:spcPct val="70000"/>
              </a:lnSpc>
              <a:defRPr/>
            </a:pPr>
            <a:r>
              <a:rPr lang="fr-FR" altLang="fr-FR" sz="1300">
                <a:solidFill>
                  <a:srgbClr val="000000"/>
                </a:solidFill>
                <a:ea typeface="ＭＳ Ｐゴシック" panose="020B0600070205080204" pitchFamily="34" charset="-128"/>
              </a:rPr>
              <a:t>		fin de psychothérapie</a:t>
            </a:r>
          </a:p>
          <a:p>
            <a:pPr marL="1606550" lvl="3" algn="just" eaLnBrk="1" hangingPunct="1">
              <a:lnSpc>
                <a:spcPct val="70000"/>
              </a:lnSpc>
              <a:buFontTx/>
              <a:buNone/>
              <a:defRPr/>
            </a:pPr>
            <a:r>
              <a:rPr lang="fr-FR" altLang="fr-FR" sz="1300">
                <a:solidFill>
                  <a:srgbClr val="000000"/>
                </a:solidFill>
                <a:ea typeface="ＭＳ Ｐゴシック" panose="020B0600070205080204" pitchFamily="34" charset="-128"/>
              </a:rPr>
              <a:t>		suivi ultérieur après psychothérapie</a:t>
            </a:r>
          </a:p>
          <a:p>
            <a:pPr marL="1606550" lvl="3" algn="just" eaLnBrk="1" hangingPunct="1">
              <a:lnSpc>
                <a:spcPct val="70000"/>
              </a:lnSpc>
              <a:buFontTx/>
              <a:buNone/>
              <a:defRPr/>
            </a:pPr>
            <a:r>
              <a:rPr lang="fr-FR" altLang="fr-FR" sz="1300">
                <a:solidFill>
                  <a:srgbClr val="000000"/>
                </a:solidFill>
                <a:ea typeface="ＭＳ Ｐゴシック" panose="020B0600070205080204" pitchFamily="34" charset="-128"/>
              </a:rPr>
              <a:t>		autre</a:t>
            </a:r>
          </a:p>
          <a:p>
            <a:pPr marL="1606550" lvl="3" algn="just" eaLnBrk="1" hangingPunct="1">
              <a:lnSpc>
                <a:spcPct val="70000"/>
              </a:lnSpc>
              <a:buFontTx/>
              <a:buNone/>
              <a:defRPr/>
            </a:pPr>
            <a:endParaRPr lang="fr-FR" altLang="fr-FR" sz="1300">
              <a:solidFill>
                <a:srgbClr val="000000"/>
              </a:solidFill>
              <a:ea typeface="ＭＳ Ｐゴシック" panose="020B0600070205080204" pitchFamily="34" charset="-128"/>
            </a:endParaRPr>
          </a:p>
          <a:p>
            <a:pPr marL="1606550" lvl="3" algn="just" eaLnBrk="1" hangingPunct="1">
              <a:lnSpc>
                <a:spcPct val="70000"/>
              </a:lnSpc>
              <a:defRPr/>
            </a:pPr>
            <a:r>
              <a:rPr lang="fr-FR" altLang="fr-FR" sz="1300">
                <a:solidFill>
                  <a:srgbClr val="000000"/>
                </a:solidFill>
                <a:ea typeface="ＭＳ Ｐゴシック" panose="020B0600070205080204" pitchFamily="34" charset="-128"/>
              </a:rPr>
              <a:t>1 - Estimation globale Santé-Maladie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2 - Capacité d'autonomie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3 - Gravité des symptômes :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4 - Malaise subjectif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5 - Effets sur l'entourage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 6 - Utilisation des capacités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7 - Relations interpersonnelles :</a:t>
            </a:r>
          </a:p>
          <a:p>
            <a:pPr marL="1606550" lvl="3" algn="just" eaLnBrk="1" hangingPunct="1">
              <a:lnSpc>
                <a:spcPct val="70000"/>
              </a:lnSpc>
              <a:defRPr/>
            </a:pPr>
            <a:r>
              <a:rPr lang="fr-FR" altLang="fr-FR" sz="1300">
                <a:solidFill>
                  <a:srgbClr val="000000"/>
                </a:solidFill>
                <a:ea typeface="ＭＳ Ｐゴシック" panose="020B0600070205080204" pitchFamily="34" charset="-128"/>
              </a:rPr>
              <a:t>8 - Sources d'intérêts</a:t>
            </a:r>
            <a:r>
              <a:rPr lang="fr-FR" altLang="fr-FR" sz="1700">
                <a:solidFill>
                  <a:srgbClr val="000000"/>
                </a:solidFill>
                <a:ea typeface="ＭＳ Ｐゴシック" panose="020B0600070205080204" pitchFamily="34" charset="-128"/>
              </a:rPr>
              <a:t> </a:t>
            </a:r>
            <a:r>
              <a:rPr lang="fr-FR" altLang="fr-FR" sz="1300">
                <a:solidFill>
                  <a:srgbClr val="000000"/>
                </a:solidFill>
                <a:ea typeface="ＭＳ Ｐゴシック" panose="020B0600070205080204" pitchFamily="34" charset="-128"/>
              </a:rPr>
              <a:t>:</a:t>
            </a:r>
          </a:p>
          <a:p>
            <a:pPr marL="1187450" lvl="2" algn="just" eaLnBrk="1" hangingPunct="1">
              <a:lnSpc>
                <a:spcPct val="70000"/>
              </a:lnSpc>
              <a:defRPr/>
            </a:pPr>
            <a:endParaRPr lang="fr-FR" altLang="fr-FR" sz="1500">
              <a:solidFill>
                <a:srgbClr val="000000"/>
              </a:solidFill>
              <a:ea typeface="ＭＳ Ｐゴシック" panose="020B0600070205080204" pitchFamily="34" charset="-128"/>
            </a:endParaRPr>
          </a:p>
        </p:txBody>
      </p:sp>
      <p:pic>
        <p:nvPicPr>
          <p:cNvPr id="2" name="Audio Recording 29/08/2025 à 10:57:08">
            <a:hlinkClick r:id="" action="ppaction://media"/>
            <a:extLst>
              <a:ext uri="{FF2B5EF4-FFF2-40B4-BE49-F238E27FC236}">
                <a16:creationId xmlns:a16="http://schemas.microsoft.com/office/drawing/2014/main" id="{B96437BD-D754-7B32-7B93-B2A7095B59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44208" y="33655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7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3A4ACBDA-BD18-A3F2-6A0E-539D3DFDD981}"/>
              </a:ext>
            </a:extLst>
          </p:cNvPr>
          <p:cNvSpPr>
            <a:spLocks noGrp="1"/>
          </p:cNvSpPr>
          <p:nvPr>
            <p:ph type="title"/>
          </p:nvPr>
        </p:nvSpPr>
        <p:spPr>
          <a:xfrm>
            <a:off x="152400" y="107950"/>
            <a:ext cx="8439150" cy="1111250"/>
          </a:xfrm>
        </p:spPr>
        <p:txBody>
          <a:bodyPr/>
          <a:lstStyle/>
          <a:p>
            <a:pPr eaLnBrk="1" hangingPunct="1"/>
            <a:r>
              <a:rPr lang="fr-FR" altLang="fr-FR" sz="3200">
                <a:solidFill>
                  <a:srgbClr val="18579B"/>
                </a:solidFill>
                <a:ea typeface="ＭＳ Ｐゴシック" panose="020B0600070205080204" pitchFamily="34" charset="-128"/>
              </a:rPr>
              <a:t>Utilisation de l’échelle en groupe de pairs</a:t>
            </a:r>
            <a:endParaRPr lang="fr-FR" altLang="fr-FR">
              <a:solidFill>
                <a:srgbClr val="18579B"/>
              </a:solidFill>
              <a:ea typeface="ＭＳ Ｐゴシック" panose="020B0600070205080204" pitchFamily="34" charset="-128"/>
            </a:endParaRPr>
          </a:p>
        </p:txBody>
      </p:sp>
      <p:sp>
        <p:nvSpPr>
          <p:cNvPr id="23555" name="Rectangle 3">
            <a:extLst>
              <a:ext uri="{FF2B5EF4-FFF2-40B4-BE49-F238E27FC236}">
                <a16:creationId xmlns:a16="http://schemas.microsoft.com/office/drawing/2014/main" id="{B3B05C9F-D1C3-8941-BA95-35220C0D92F2}"/>
              </a:ext>
            </a:extLst>
          </p:cNvPr>
          <p:cNvSpPr>
            <a:spLocks noGrp="1" noChangeArrowheads="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fr-FR" altLang="fr-FR">
                <a:solidFill>
                  <a:schemeClr val="accent2"/>
                </a:solidFill>
                <a:ea typeface="ＭＳ Ｐゴシック" panose="020B0600070205080204" pitchFamily="34" charset="-128"/>
              </a:rPr>
              <a:t>Chacun des membres du groupe de pairs fait sa propre cotation. </a:t>
            </a:r>
          </a:p>
          <a:p>
            <a:pPr eaLnBrk="1" hangingPunct="1">
              <a:defRPr/>
            </a:pPr>
            <a:r>
              <a:rPr lang="fr-FR" altLang="fr-FR">
                <a:solidFill>
                  <a:schemeClr val="accent2"/>
                </a:solidFill>
                <a:ea typeface="ＭＳ Ｐゴシック" panose="020B0600070205080204" pitchFamily="34" charset="-128"/>
              </a:rPr>
              <a:t>Réunion du groupe de pairs pour comparaison et discussion pour la validation</a:t>
            </a:r>
          </a:p>
          <a:p>
            <a:pPr eaLnBrk="1" hangingPunct="1">
              <a:defRPr/>
            </a:pPr>
            <a:endParaRPr lang="fr-FR" altLang="fr-FR">
              <a:solidFill>
                <a:schemeClr val="accent2"/>
              </a:solidFill>
              <a:ea typeface="ＭＳ Ｐゴシック" panose="020B0600070205080204" pitchFamily="34" charset="-128"/>
            </a:endParaRPr>
          </a:p>
          <a:p>
            <a:pPr eaLnBrk="1" hangingPunct="1">
              <a:defRPr/>
            </a:pPr>
            <a:endParaRPr lang="fr-FR" altLang="fr-FR">
              <a:solidFill>
                <a:schemeClr val="accent2"/>
              </a:solidFill>
              <a:ea typeface="ＭＳ Ｐゴシック" panose="020B0600070205080204" pitchFamily="34" charset="-128"/>
            </a:endParaRPr>
          </a:p>
          <a:p>
            <a:pPr eaLnBrk="1" hangingPunct="1">
              <a:buFont typeface="Wingdings 2" pitchFamily="2" charset="2"/>
              <a:buNone/>
              <a:defRPr/>
            </a:pPr>
            <a:r>
              <a:rPr lang="fr-FR" altLang="fr-FR" sz="2000">
                <a:solidFill>
                  <a:schemeClr val="accent2"/>
                </a:solidFill>
                <a:ea typeface="ＭＳ Ｐゴシック" panose="020B0600070205080204" pitchFamily="34" charset="-128"/>
              </a:rPr>
              <a:t>* </a:t>
            </a:r>
            <a:r>
              <a:rPr lang="fr-FR" altLang="fr-FR" sz="2000">
                <a:solidFill>
                  <a:srgbClr val="5D1905"/>
                </a:solidFill>
                <a:ea typeface="ＭＳ Ｐゴシック" panose="020B0600070205080204" pitchFamily="34" charset="-128"/>
              </a:rPr>
              <a:t>Cotation et validation de l’échelle très rapide.</a:t>
            </a:r>
            <a:r>
              <a:rPr lang="fr-FR" altLang="fr-FR" sz="2000">
                <a:solidFill>
                  <a:srgbClr val="000000"/>
                </a:solidFill>
                <a:ea typeface="ＭＳ Ｐゴシック" panose="020B0600070205080204" pitchFamily="34" charset="-128"/>
              </a:rPr>
              <a:t> </a:t>
            </a:r>
          </a:p>
          <a:p>
            <a:pPr eaLnBrk="1" hangingPunct="1">
              <a:defRPr/>
            </a:pPr>
            <a:endParaRPr lang="fr-FR" altLang="fr-FR">
              <a:solidFill>
                <a:srgbClr val="000000"/>
              </a:solidFill>
              <a:ea typeface="ＭＳ Ｐゴシック" panose="020B0600070205080204" pitchFamily="34" charset="-128"/>
            </a:endParaRPr>
          </a:p>
        </p:txBody>
      </p:sp>
      <p:pic>
        <p:nvPicPr>
          <p:cNvPr id="2" name="Audio Recording 29/08/2025 à 10:58:11">
            <a:hlinkClick r:id="" action="ppaction://media"/>
            <a:extLst>
              <a:ext uri="{FF2B5EF4-FFF2-40B4-BE49-F238E27FC236}">
                <a16:creationId xmlns:a16="http://schemas.microsoft.com/office/drawing/2014/main" id="{5FCA72E7-8584-D372-01EF-7EE6EC8B2C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76256" y="34290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1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re 1">
            <a:extLst>
              <a:ext uri="{FF2B5EF4-FFF2-40B4-BE49-F238E27FC236}">
                <a16:creationId xmlns:a16="http://schemas.microsoft.com/office/drawing/2014/main" id="{863A98E3-AB57-5BB1-5269-A799119E484F}"/>
              </a:ext>
            </a:extLst>
          </p:cNvPr>
          <p:cNvSpPr>
            <a:spLocks noGrp="1"/>
          </p:cNvSpPr>
          <p:nvPr>
            <p:ph type="title"/>
          </p:nvPr>
        </p:nvSpPr>
        <p:spPr/>
        <p:txBody>
          <a:bodyPr/>
          <a:lstStyle/>
          <a:p>
            <a:pPr eaLnBrk="1" hangingPunct="1"/>
            <a:r>
              <a:rPr lang="fr-FR" altLang="fr-FR" sz="3600">
                <a:ea typeface="ＭＳ Ｐゴシック" panose="020B0600070205080204" pitchFamily="34" charset="-128"/>
              </a:rPr>
              <a:t>Cotations ESM Mme x – 2 mois </a:t>
            </a:r>
          </a:p>
        </p:txBody>
      </p:sp>
      <p:graphicFrame>
        <p:nvGraphicFramePr>
          <p:cNvPr id="4" name="Espace réservé du contenu 3">
            <a:extLst>
              <a:ext uri="{FF2B5EF4-FFF2-40B4-BE49-F238E27FC236}">
                <a16:creationId xmlns:a16="http://schemas.microsoft.com/office/drawing/2014/main" id="{2EB9A7F0-FC31-5040-8523-37FCCF49261E}"/>
              </a:ext>
            </a:extLst>
          </p:cNvPr>
          <p:cNvGraphicFramePr>
            <a:graphicFrameLocks noGrp="1"/>
          </p:cNvGraphicFramePr>
          <p:nvPr>
            <p:ph idx="1"/>
          </p:nvPr>
        </p:nvGraphicFramePr>
        <p:xfrm>
          <a:off x="549275" y="1600200"/>
          <a:ext cx="8042275" cy="3770310"/>
        </p:xfrm>
        <a:graphic>
          <a:graphicData uri="http://schemas.openxmlformats.org/drawingml/2006/table">
            <a:tbl>
              <a:tblPr/>
              <a:tblGrid>
                <a:gridCol w="3717925">
                  <a:extLst>
                    <a:ext uri="{9D8B030D-6E8A-4147-A177-3AD203B41FA5}">
                      <a16:colId xmlns:a16="http://schemas.microsoft.com/office/drawing/2014/main" val="3933058249"/>
                    </a:ext>
                  </a:extLst>
                </a:gridCol>
                <a:gridCol w="1143000">
                  <a:extLst>
                    <a:ext uri="{9D8B030D-6E8A-4147-A177-3AD203B41FA5}">
                      <a16:colId xmlns:a16="http://schemas.microsoft.com/office/drawing/2014/main" val="4039636634"/>
                    </a:ext>
                  </a:extLst>
                </a:gridCol>
                <a:gridCol w="1066800">
                  <a:extLst>
                    <a:ext uri="{9D8B030D-6E8A-4147-A177-3AD203B41FA5}">
                      <a16:colId xmlns:a16="http://schemas.microsoft.com/office/drawing/2014/main" val="2302926830"/>
                    </a:ext>
                  </a:extLst>
                </a:gridCol>
                <a:gridCol w="1066800">
                  <a:extLst>
                    <a:ext uri="{9D8B030D-6E8A-4147-A177-3AD203B41FA5}">
                      <a16:colId xmlns:a16="http://schemas.microsoft.com/office/drawing/2014/main" val="3667622309"/>
                    </a:ext>
                  </a:extLst>
                </a:gridCol>
                <a:gridCol w="1047750">
                  <a:extLst>
                    <a:ext uri="{9D8B030D-6E8A-4147-A177-3AD203B41FA5}">
                      <a16:colId xmlns:a16="http://schemas.microsoft.com/office/drawing/2014/main" val="590463993"/>
                    </a:ext>
                  </a:extLst>
                </a:gridCol>
              </a:tblGrid>
              <a:tr h="42675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tabLst>
                          <a:tab pos="449263" algn="l"/>
                        </a:tabLst>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tabLst>
                          <a:tab pos="449263" algn="l"/>
                        </a:tabLst>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tabLst>
                          <a:tab pos="449263" algn="l"/>
                        </a:tabLst>
                        <a:defRPr>
                          <a:solidFill>
                            <a:srgbClr val="595959"/>
                          </a:solidFill>
                          <a:latin typeface="News Gothic MT" panose="020B0503020103020203" pitchFamily="34" charset="0"/>
                          <a:ea typeface="ＭＳ Ｐゴシック" panose="020B0600070205080204" pitchFamily="34" charset="-128"/>
                        </a:defRPr>
                      </a:lvl3pPr>
                      <a:lvl4pPr>
                        <a:spcBef>
                          <a:spcPts val="600"/>
                        </a:spcBef>
                        <a:tabLst>
                          <a:tab pos="449263" algn="l"/>
                        </a:tabLst>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tabLst>
                          <a:tab pos="449263" algn="l"/>
                        </a:tabLst>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449263" algn="l"/>
                        </a:tabLst>
                      </a:pPr>
                      <a:r>
                        <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rPr>
                        <a:t>Cotateur 1</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rPr>
                        <a:t>Cotateur 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rPr>
                        <a:t>Cotateur 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tabLst>
                          <a:tab pos="449263" algn="l"/>
                        </a:tabLst>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tabLst>
                          <a:tab pos="449263" algn="l"/>
                        </a:tabLst>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tabLst>
                          <a:tab pos="449263" algn="l"/>
                        </a:tabLst>
                        <a:defRPr>
                          <a:solidFill>
                            <a:srgbClr val="595959"/>
                          </a:solidFill>
                          <a:latin typeface="News Gothic MT" panose="020B0503020103020203" pitchFamily="34" charset="0"/>
                          <a:ea typeface="ＭＳ Ｐゴシック" panose="020B0600070205080204" pitchFamily="34" charset="-128"/>
                        </a:defRPr>
                      </a:lvl3pPr>
                      <a:lvl4pPr>
                        <a:spcBef>
                          <a:spcPts val="600"/>
                        </a:spcBef>
                        <a:tabLst>
                          <a:tab pos="449263" algn="l"/>
                        </a:tabLst>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tabLst>
                          <a:tab pos="449263" algn="l"/>
                        </a:tabLst>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tab pos="449263" algn="l"/>
                        </a:tabLst>
                      </a:pPr>
                      <a:r>
                        <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rPr>
                        <a:t>Cotations</a:t>
                      </a:r>
                    </a:p>
                    <a:p>
                      <a:pPr marL="0" marR="0" lvl="0" indent="0" algn="ctr" defTabSz="914400" rtl="0" eaLnBrk="1" fontAlgn="base" latinLnBrk="0" hangingPunct="1">
                        <a:lnSpc>
                          <a:spcPct val="100000"/>
                        </a:lnSpc>
                        <a:spcBef>
                          <a:spcPct val="0"/>
                        </a:spcBef>
                        <a:spcAft>
                          <a:spcPct val="0"/>
                        </a:spcAft>
                        <a:buClrTx/>
                        <a:buSzTx/>
                        <a:buFontTx/>
                        <a:buNone/>
                        <a:tabLst>
                          <a:tab pos="449263" algn="l"/>
                        </a:tabLst>
                      </a:pPr>
                      <a:r>
                        <a:rPr kumimoji="0" lang="fr-FR" altLang="fr-FR" sz="1400" b="1" i="0" u="none" strike="noStrike" cap="none" normalizeH="0" baseline="0">
                          <a:ln>
                            <a:noFill/>
                          </a:ln>
                          <a:solidFill>
                            <a:srgbClr val="FFFFFF"/>
                          </a:solidFill>
                          <a:effectLst/>
                          <a:latin typeface="Arial" panose="020B0604020202020204" pitchFamily="34" charset="0"/>
                          <a:ea typeface="ＭＳ Ｐゴシック" panose="020B0600070205080204" pitchFamily="34" charset="-128"/>
                        </a:rPr>
                        <a:t>validation</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1923504"/>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1 - Estimation globale Santé-Maladie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tabLst>
                          <a:tab pos="449263" algn="l"/>
                        </a:tabLst>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tabLst>
                          <a:tab pos="449263" algn="l"/>
                        </a:tabLst>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tabLst>
                          <a:tab pos="449263" algn="l"/>
                        </a:tabLst>
                        <a:defRPr>
                          <a:solidFill>
                            <a:srgbClr val="595959"/>
                          </a:solidFill>
                          <a:latin typeface="News Gothic MT" panose="020B0503020103020203" pitchFamily="34" charset="0"/>
                          <a:ea typeface="ＭＳ Ｐゴシック" panose="020B0600070205080204" pitchFamily="34" charset="-128"/>
                        </a:defRPr>
                      </a:lvl3pPr>
                      <a:lvl4pPr>
                        <a:spcBef>
                          <a:spcPts val="600"/>
                        </a:spcBef>
                        <a:tabLst>
                          <a:tab pos="449263" algn="l"/>
                        </a:tabLst>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tabLst>
                          <a:tab pos="449263" algn="l"/>
                        </a:tabLst>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tabLst>
                          <a:tab pos="449263" algn="l"/>
                        </a:tabLs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tab pos="449263" algn="l"/>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60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50</a:t>
                      </a:r>
                      <a:endParaRPr kumimoji="0" lang="fr-FR" altLang="fr-FR" sz="1400" b="0" i="0" u="none" strike="noStrike" cap="none" normalizeH="0" baseline="0">
                        <a:ln>
                          <a:noFill/>
                        </a:ln>
                        <a:solidFill>
                          <a:srgbClr val="FF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1969929685"/>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2 - Capacité d'autonomie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2035275831"/>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3 - Gravité des symptômes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2975124032"/>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4 - Malaise subjectif</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30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2864284248"/>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5 - Effets sur l'entourage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75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1475913778"/>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6 - Utilisation des capacités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60</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587649390"/>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7 - Relations interpersonnelles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35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35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40</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3369203925"/>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8 – Sources d’intérêt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75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45</a:t>
                      </a: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extLst>
                  <a:ext uri="{0D108BD9-81ED-4DB2-BD59-A6C34878D82A}">
                    <a16:rowId xmlns:a16="http://schemas.microsoft.com/office/drawing/2014/main" val="3473860234"/>
                  </a:ext>
                </a:extLst>
              </a:tr>
              <a:tr h="371506">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rPr>
                        <a:t>Total 2 à 7</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400" b="0" i="0" u="none" strike="noStrike" cap="none" normalizeH="0" baseline="0">
                        <a:ln>
                          <a:noFill/>
                        </a:ln>
                        <a:solidFill>
                          <a:srgbClr val="00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400" b="1" i="0" u="none" strike="noStrike" cap="none" normalizeH="0" baseline="0">
                          <a:ln>
                            <a:noFill/>
                          </a:ln>
                          <a:solidFill>
                            <a:srgbClr val="FF0000"/>
                          </a:solidFill>
                          <a:effectLst/>
                          <a:latin typeface="Arial" panose="020B0604020202020204" pitchFamily="34" charset="0"/>
                          <a:ea typeface="ＭＳ Ｐゴシック" panose="020B0600070205080204" pitchFamily="34" charset="-128"/>
                        </a:rPr>
                        <a:t>46,4</a:t>
                      </a:r>
                      <a:endParaRPr kumimoji="0" lang="fr-FR" altLang="fr-FR" sz="1400" b="0" i="0" u="none" strike="noStrike" cap="none" normalizeH="0" baseline="0">
                        <a:ln>
                          <a:noFill/>
                        </a:ln>
                        <a:solidFill>
                          <a:srgbClr val="FF0000"/>
                        </a:solidFill>
                        <a:effectLst/>
                        <a:latin typeface="Arial" panose="020B0604020202020204" pitchFamily="34" charset="0"/>
                        <a:ea typeface="ＭＳ Ｐゴシック" panose="020B0600070205080204"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extLst>
                  <a:ext uri="{0D108BD9-81ED-4DB2-BD59-A6C34878D82A}">
                    <a16:rowId xmlns:a16="http://schemas.microsoft.com/office/drawing/2014/main" val="2846355737"/>
                  </a:ext>
                </a:extLst>
              </a:tr>
            </a:tbl>
          </a:graphicData>
        </a:graphic>
      </p:graphicFrame>
      <p:pic>
        <p:nvPicPr>
          <p:cNvPr id="2" name="Audio Recording 29/08/2025 à 10:59:19">
            <a:hlinkClick r:id="" action="ppaction://media"/>
            <a:extLst>
              <a:ext uri="{FF2B5EF4-FFF2-40B4-BE49-F238E27FC236}">
                <a16:creationId xmlns:a16="http://schemas.microsoft.com/office/drawing/2014/main" id="{87FF7A22-A7AB-11AB-1574-ABBE145DF1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24128" y="52578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3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EE74C95A-21C9-0290-FB65-B587E3686EFF}"/>
              </a:ext>
            </a:extLst>
          </p:cNvPr>
          <p:cNvSpPr>
            <a:spLocks noGrp="1"/>
          </p:cNvSpPr>
          <p:nvPr>
            <p:ph type="title"/>
          </p:nvPr>
        </p:nvSpPr>
        <p:spPr>
          <a:xfrm>
            <a:off x="685800" y="533400"/>
            <a:ext cx="7772400" cy="457200"/>
          </a:xfrm>
        </p:spPr>
        <p:txBody>
          <a:bodyPr/>
          <a:lstStyle/>
          <a:p>
            <a:pPr eaLnBrk="1" hangingPunct="1"/>
            <a:br>
              <a:rPr lang="fr-FR" altLang="fr-FR" sz="2300">
                <a:solidFill>
                  <a:schemeClr val="accent2"/>
                </a:solidFill>
                <a:ea typeface="ＭＳ Ｐゴシック" panose="020B0600070205080204" pitchFamily="34" charset="-128"/>
              </a:rPr>
            </a:br>
            <a:r>
              <a:rPr lang="fr-FR" altLang="fr-FR" sz="2300">
                <a:solidFill>
                  <a:schemeClr val="accent2"/>
                </a:solidFill>
                <a:ea typeface="ＭＳ Ｐゴシック" panose="020B0600070205080204" pitchFamily="34" charset="-128"/>
              </a:rPr>
              <a:t>Comparaison : 2 mois et 1 an - Mme X</a:t>
            </a:r>
            <a:endParaRPr lang="fr-FR" altLang="fr-FR" sz="3300">
              <a:ea typeface="ＭＳ Ｐゴシック" panose="020B0600070205080204" pitchFamily="34" charset="-128"/>
            </a:endParaRPr>
          </a:p>
        </p:txBody>
      </p:sp>
      <p:graphicFrame>
        <p:nvGraphicFramePr>
          <p:cNvPr id="12361" name="Group 73">
            <a:extLst>
              <a:ext uri="{FF2B5EF4-FFF2-40B4-BE49-F238E27FC236}">
                <a16:creationId xmlns:a16="http://schemas.microsoft.com/office/drawing/2014/main" id="{95D8DF29-46D4-844E-BE87-85AA967AD99F}"/>
              </a:ext>
            </a:extLst>
          </p:cNvPr>
          <p:cNvGraphicFramePr>
            <a:graphicFrameLocks noGrp="1"/>
          </p:cNvGraphicFramePr>
          <p:nvPr/>
        </p:nvGraphicFramePr>
        <p:xfrm>
          <a:off x="381000" y="1290638"/>
          <a:ext cx="8077200" cy="4706940"/>
        </p:xfrm>
        <a:graphic>
          <a:graphicData uri="http://schemas.openxmlformats.org/drawingml/2006/table">
            <a:tbl>
              <a:tblPr/>
              <a:tblGrid>
                <a:gridCol w="4724400">
                  <a:extLst>
                    <a:ext uri="{9D8B030D-6E8A-4147-A177-3AD203B41FA5}">
                      <a16:colId xmlns:a16="http://schemas.microsoft.com/office/drawing/2014/main" val="3074258368"/>
                    </a:ext>
                  </a:extLst>
                </a:gridCol>
                <a:gridCol w="1066800">
                  <a:extLst>
                    <a:ext uri="{9D8B030D-6E8A-4147-A177-3AD203B41FA5}">
                      <a16:colId xmlns:a16="http://schemas.microsoft.com/office/drawing/2014/main" val="509499430"/>
                    </a:ext>
                  </a:extLst>
                </a:gridCol>
                <a:gridCol w="990600">
                  <a:extLst>
                    <a:ext uri="{9D8B030D-6E8A-4147-A177-3AD203B41FA5}">
                      <a16:colId xmlns:a16="http://schemas.microsoft.com/office/drawing/2014/main" val="3731787916"/>
                    </a:ext>
                  </a:extLst>
                </a:gridCol>
                <a:gridCol w="609600">
                  <a:extLst>
                    <a:ext uri="{9D8B030D-6E8A-4147-A177-3AD203B41FA5}">
                      <a16:colId xmlns:a16="http://schemas.microsoft.com/office/drawing/2014/main" val="1374380175"/>
                    </a:ext>
                  </a:extLst>
                </a:gridCol>
                <a:gridCol w="685800">
                  <a:extLst>
                    <a:ext uri="{9D8B030D-6E8A-4147-A177-3AD203B41FA5}">
                      <a16:colId xmlns:a16="http://schemas.microsoft.com/office/drawing/2014/main" val="1258019425"/>
                    </a:ext>
                  </a:extLst>
                </a:gridCol>
              </a:tblGrid>
              <a:tr h="671512">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rPr>
                        <a:t>Évaluations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chemeClr val="bg1"/>
                          </a:solidFill>
                          <a:effectLst/>
                          <a:latin typeface="News Gothic MT" panose="020B0503020103020203" pitchFamily="34" charset="0"/>
                          <a:ea typeface="ＭＳ Ｐゴシック" panose="020B0600070205080204" pitchFamily="34" charset="-128"/>
                        </a:rPr>
                        <a:t>2 mois</a:t>
                      </a:r>
                      <a:endParaRPr kumimoji="0" lang="fr-FR" altLang="fr-FR"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chemeClr val="bg1"/>
                          </a:solidFill>
                          <a:effectLst/>
                          <a:latin typeface="News Gothic MT" panose="020B0503020103020203" pitchFamily="34" charset="0"/>
                          <a:ea typeface="ＭＳ Ｐゴシック" panose="020B0600070205080204" pitchFamily="34" charset="-128"/>
                        </a:rPr>
                        <a:t>1 an</a:t>
                      </a:r>
                      <a:endParaRPr kumimoji="0" lang="fr-FR" altLang="fr-FR"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chemeClr val="bg1"/>
                          </a:solidFill>
                          <a:effectLst/>
                          <a:latin typeface="News Gothic MT" panose="020B0503020103020203" pitchFamily="34" charset="0"/>
                          <a:ea typeface="ＭＳ Ｐゴシック" panose="020B0600070205080204" pitchFamily="34" charset="-128"/>
                        </a:rPr>
                        <a:t>+</a:t>
                      </a:r>
                      <a:endParaRPr kumimoji="0" lang="fr-FR" altLang="fr-FR" sz="1800" b="1"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chemeClr val="bg1"/>
                          </a:solidFill>
                          <a:effectLst/>
                          <a:latin typeface="News Gothic MT" panose="020B0503020103020203" pitchFamily="34" charset="0"/>
                          <a:ea typeface="ＭＳ Ｐゴシック" panose="020B0600070205080204" pitchFamily="34" charset="-128"/>
                        </a:rPr>
                        <a:t>-</a:t>
                      </a:r>
                      <a:endParaRPr kumimoji="0" lang="fr-FR" altLang="fr-FR"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09478509"/>
                  </a:ext>
                </a:extLst>
              </a:tr>
              <a:tr h="552450">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Estimation globale santé-maladie</a:t>
                      </a:r>
                      <a:endParaRPr kumimoji="0" lang="fr-FR" altLang="fr-FR" sz="1800" b="1" i="0" u="none" strike="noStrike" cap="none" normalizeH="0" baseline="0">
                        <a:ln>
                          <a:noFill/>
                        </a:ln>
                        <a:solidFill>
                          <a:srgbClr val="5D1905"/>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50</a:t>
                      </a:r>
                      <a:endParaRPr kumimoji="0" lang="fr-FR" altLang="fr-FR" sz="1800" b="1" i="0" u="none" strike="noStrike" cap="none" normalizeH="0" baseline="0">
                        <a:ln>
                          <a:noFill/>
                        </a:ln>
                        <a:solidFill>
                          <a:srgbClr val="5D1905"/>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60</a:t>
                      </a:r>
                      <a:endParaRPr kumimoji="0" lang="fr-FR" altLang="fr-FR" sz="1800" b="1" i="0" u="none" strike="noStrike" cap="none" normalizeH="0" baseline="0">
                        <a:ln>
                          <a:noFill/>
                        </a:ln>
                        <a:solidFill>
                          <a:srgbClr val="5D1905"/>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10</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81251340"/>
                  </a:ext>
                </a:extLst>
              </a:tr>
              <a:tr h="496888">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1. Capacité d’autonomie</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55</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06066946"/>
                  </a:ext>
                </a:extLst>
              </a:tr>
              <a:tr h="496888">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2. Gravité des symptômes</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40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10</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836476172"/>
                  </a:ext>
                </a:extLst>
              </a:tr>
              <a:tr h="501650">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3. Malaise subjectif</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40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55</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15</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28074254"/>
                  </a:ext>
                </a:extLst>
              </a:tr>
              <a:tr h="496888">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4. Effets sur l’entourage</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55</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83722202"/>
                  </a:ext>
                </a:extLst>
              </a:tr>
              <a:tr h="496888">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 Utilisation des capacités</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60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60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662415041"/>
                  </a:ext>
                </a:extLst>
              </a:tr>
              <a:tr h="496888">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6. Relations interpersonnelles</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40</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55</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15</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06564837"/>
                  </a:ext>
                </a:extLst>
              </a:tr>
              <a:tr h="496888">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7. Sources d’intérêts</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45</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55</a:t>
                      </a: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altLang="fr-FR" sz="1800" b="0" i="0" u="none" strike="noStrike" cap="none" normalizeH="0" baseline="0">
                          <a:ln>
                            <a:noFill/>
                          </a:ln>
                          <a:solidFill>
                            <a:srgbClr val="000000"/>
                          </a:solidFill>
                          <a:effectLst/>
                          <a:latin typeface="News Gothic MT" panose="020B0503020103020203" pitchFamily="34" charset="0"/>
                          <a:ea typeface="ＭＳ Ｐゴシック" panose="020B0600070205080204" pitchFamily="34" charset="-128"/>
                        </a:rPr>
                        <a:t>10</a:t>
                      </a:r>
                      <a:endParaRPr kumimoji="0" lang="fr-FR" altLang="fr-FR" sz="1800" b="1" i="0" u="none" strike="noStrike" cap="none" normalizeH="0" baseline="0">
                        <a:ln>
                          <a:noFill/>
                        </a:ln>
                        <a:solidFill>
                          <a:srgbClr val="3B996E"/>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2000"/>
                        </a:spcBef>
                        <a:buClr>
                          <a:srgbClr val="6FB7D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1pPr>
                      <a:lvl2pPr marL="37931725" indent="-37474525">
                        <a:spcBef>
                          <a:spcPts val="600"/>
                        </a:spcBef>
                        <a:buClr>
                          <a:srgbClr val="215D77"/>
                        </a:buClr>
                        <a:buSzPct val="110000"/>
                        <a:buFont typeface="Wingdings 2" pitchFamily="2" charset="2"/>
                        <a:defRPr sz="2000">
                          <a:solidFill>
                            <a:srgbClr val="595959"/>
                          </a:solidFill>
                          <a:latin typeface="News Gothic MT" panose="020B0503020103020203" pitchFamily="34" charset="0"/>
                          <a:ea typeface="ＭＳ Ｐゴシック" panose="020B0600070205080204" pitchFamily="34" charset="-128"/>
                        </a:defRPr>
                      </a:lvl2pPr>
                      <a:lvl3pPr>
                        <a:spcBef>
                          <a:spcPts val="600"/>
                        </a:spcBef>
                        <a:defRPr>
                          <a:solidFill>
                            <a:srgbClr val="595959"/>
                          </a:solidFill>
                          <a:latin typeface="News Gothic MT" panose="020B0503020103020203" pitchFamily="34" charset="0"/>
                          <a:ea typeface="ＭＳ Ｐゴシック" panose="020B0600070205080204" pitchFamily="34" charset="-128"/>
                        </a:defRPr>
                      </a:lvl3pPr>
                      <a:lvl4pPr>
                        <a:spcBef>
                          <a:spcPts val="600"/>
                        </a:spcBef>
                        <a:defRPr sz="1600">
                          <a:solidFill>
                            <a:srgbClr val="595959"/>
                          </a:solidFill>
                          <a:latin typeface="News Gothic MT" panose="020B0503020103020203" pitchFamily="34" charset="0"/>
                          <a:ea typeface="ＭＳ Ｐゴシック" panose="020B0600070205080204" pitchFamily="34" charset="-128"/>
                        </a:defRPr>
                      </a:lvl4pPr>
                      <a:lvl5pPr>
                        <a:spcBef>
                          <a:spcPts val="600"/>
                        </a:spcBef>
                        <a:defRPr sz="1600">
                          <a:solidFill>
                            <a:srgbClr val="595959"/>
                          </a:solidFill>
                          <a:latin typeface="News Gothic MT" panose="020B0503020103020203" pitchFamily="34" charset="0"/>
                          <a:ea typeface="ＭＳ Ｐゴシック" panose="020B0600070205080204" pitchFamily="34" charset="-128"/>
                        </a:defRPr>
                      </a:lvl5pPr>
                      <a:lvl6pPr marL="4572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6pPr>
                      <a:lvl7pPr marL="9144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7pPr>
                      <a:lvl8pPr marL="13716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8pPr>
                      <a:lvl9pPr marL="1828800" eaLnBrk="0" fontAlgn="base" hangingPunct="0">
                        <a:spcBef>
                          <a:spcPts val="600"/>
                        </a:spcBef>
                        <a:spcAft>
                          <a:spcPct val="0"/>
                        </a:spcAft>
                        <a:defRPr sz="1600">
                          <a:solidFill>
                            <a:srgbClr val="595959"/>
                          </a:solidFill>
                          <a:latin typeface="News Gothic MT" panose="020B0503020103020203"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altLang="fr-FR" sz="1800" b="0" i="0" u="none" strike="noStrike" cap="none" normalizeH="0" baseline="0">
                        <a:ln>
                          <a:noFill/>
                        </a:ln>
                        <a:solidFill>
                          <a:schemeClr val="accent2"/>
                        </a:solidFill>
                        <a:effectLst/>
                        <a:latin typeface="Arial" panose="020B0604020202020204" pitchFamily="34" charset="0"/>
                        <a:ea typeface="ＭＳ Ｐゴシック" panose="020B0600070205080204" pitchFamily="34"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14441553"/>
                  </a:ext>
                </a:extLst>
              </a:tr>
            </a:tbl>
          </a:graphicData>
        </a:graphic>
      </p:graphicFrame>
      <p:pic>
        <p:nvPicPr>
          <p:cNvPr id="3" name="Audio Recording 29/08/2025 à 11:04:27">
            <a:hlinkClick r:id="" action="ppaction://media"/>
            <a:extLst>
              <a:ext uri="{FF2B5EF4-FFF2-40B4-BE49-F238E27FC236}">
                <a16:creationId xmlns:a16="http://schemas.microsoft.com/office/drawing/2014/main" id="{E8E72D2B-56B1-3771-95C2-AB16E85CB6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45400" y="559117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6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ise">
  <a:themeElements>
    <a:clrScheme name="Bris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is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is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Brise.thmx</Template>
  <TotalTime>1160</TotalTime>
  <Words>1167</Words>
  <Application>Microsoft Macintosh PowerPoint</Application>
  <PresentationFormat>Affichage à l'écran (4:3)</PresentationFormat>
  <Paragraphs>184</Paragraphs>
  <Slides>12</Slides>
  <Notes>12</Notes>
  <HiddenSlides>0</HiddenSlides>
  <MMClips>12</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ＭＳ Ｐゴシック</vt:lpstr>
      <vt:lpstr>Arial</vt:lpstr>
      <vt:lpstr>News Gothic MT</vt:lpstr>
      <vt:lpstr>Times</vt:lpstr>
      <vt:lpstr>Wingdings 2</vt:lpstr>
      <vt:lpstr>Brise</vt:lpstr>
      <vt:lpstr>Présentation PowerPoint</vt:lpstr>
      <vt:lpstr>Evaluation globale du fonctionnement : ESM, GAS, GAF</vt:lpstr>
      <vt:lpstr>≠</vt:lpstr>
      <vt:lpstr>Présentation de l'échelle outil quantitatif et qualitatif</vt:lpstr>
      <vt:lpstr>Niveau description</vt:lpstr>
      <vt:lpstr>Utilisation de l'échelle (1)</vt:lpstr>
      <vt:lpstr>Utilisation de l'échelle (2)</vt:lpstr>
      <vt:lpstr>Présentation PowerPoint</vt:lpstr>
      <vt:lpstr>Fiche récapitulative - ESM</vt:lpstr>
      <vt:lpstr>Utilisation de l’échelle en groupe de pairs</vt:lpstr>
      <vt:lpstr>Cotations ESM Mme x – 2 mois </vt:lpstr>
      <vt:lpstr> Comparaison : 2 mois et 1 an - Mme X</vt:lpstr>
    </vt:vector>
  </TitlesOfParts>
  <Company>m&amp;jm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Thurin</dc:creator>
  <cp:lastModifiedBy>Monique Thurin</cp:lastModifiedBy>
  <cp:revision>68</cp:revision>
  <cp:lastPrinted>2010-03-27T07:33:28Z</cp:lastPrinted>
  <dcterms:created xsi:type="dcterms:W3CDTF">2008-07-04T05:34:48Z</dcterms:created>
  <dcterms:modified xsi:type="dcterms:W3CDTF">2025-08-29T09:41:00Z</dcterms:modified>
</cp:coreProperties>
</file>