
<file path=[Content_Types].xml><?xml version="1.0" encoding="utf-8"?>
<Types xmlns="http://schemas.openxmlformats.org/package/2006/content-types">
  <Default Extension="xml" ContentType="application/xml"/>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
  </p:notesMasterIdLst>
  <p:sldIdLst>
    <p:sldId id="261" r:id="rId2"/>
    <p:sldId id="262" r:id="rId3"/>
    <p:sldId id="263" r:id="rId4"/>
    <p:sldId id="276" r:id="rId5"/>
  </p:sldIdLst>
  <p:sldSz cx="13004800" cy="9753600"/>
  <p:notesSz cx="6858000" cy="9144000"/>
  <p:defaultTextStyle>
    <a:lvl1pPr algn="ctr" defTabSz="584200">
      <a:defRPr sz="3600">
        <a:latin typeface="+mn-lt"/>
        <a:ea typeface="+mn-ea"/>
        <a:cs typeface="+mn-cs"/>
        <a:sym typeface="Helvetica Light"/>
      </a:defRPr>
    </a:lvl1pPr>
    <a:lvl2pPr indent="228600" algn="ctr" defTabSz="584200">
      <a:defRPr sz="3600">
        <a:latin typeface="+mn-lt"/>
        <a:ea typeface="+mn-ea"/>
        <a:cs typeface="+mn-cs"/>
        <a:sym typeface="Helvetica Light"/>
      </a:defRPr>
    </a:lvl2pPr>
    <a:lvl3pPr indent="457200" algn="ctr" defTabSz="584200">
      <a:defRPr sz="3600">
        <a:latin typeface="+mn-lt"/>
        <a:ea typeface="+mn-ea"/>
        <a:cs typeface="+mn-cs"/>
        <a:sym typeface="Helvetica Light"/>
      </a:defRPr>
    </a:lvl3pPr>
    <a:lvl4pPr indent="685800" algn="ctr" defTabSz="584200">
      <a:defRPr sz="3600">
        <a:latin typeface="+mn-lt"/>
        <a:ea typeface="+mn-ea"/>
        <a:cs typeface="+mn-cs"/>
        <a:sym typeface="Helvetica Light"/>
      </a:defRPr>
    </a:lvl4pPr>
    <a:lvl5pPr indent="914400" algn="ctr" defTabSz="584200">
      <a:defRPr sz="3600">
        <a:latin typeface="+mn-lt"/>
        <a:ea typeface="+mn-ea"/>
        <a:cs typeface="+mn-cs"/>
        <a:sym typeface="Helvetica Light"/>
      </a:defRPr>
    </a:lvl5pPr>
    <a:lvl6pPr indent="1143000" algn="ctr" defTabSz="584200">
      <a:defRPr sz="3600">
        <a:latin typeface="+mn-lt"/>
        <a:ea typeface="+mn-ea"/>
        <a:cs typeface="+mn-cs"/>
        <a:sym typeface="Helvetica Light"/>
      </a:defRPr>
    </a:lvl6pPr>
    <a:lvl7pPr indent="1371600" algn="ctr" defTabSz="584200">
      <a:defRPr sz="3600">
        <a:latin typeface="+mn-lt"/>
        <a:ea typeface="+mn-ea"/>
        <a:cs typeface="+mn-cs"/>
        <a:sym typeface="Helvetica Light"/>
      </a:defRPr>
    </a:lvl7pPr>
    <a:lvl8pPr indent="1600200" algn="ctr" defTabSz="584200">
      <a:defRPr sz="3600">
        <a:latin typeface="+mn-lt"/>
        <a:ea typeface="+mn-ea"/>
        <a:cs typeface="+mn-cs"/>
        <a:sym typeface="Helvetica Light"/>
      </a:defRPr>
    </a:lvl8pPr>
    <a:lvl9pPr indent="1828800" algn="ctr" defTabSz="584200">
      <a:defRPr sz="3600">
        <a:latin typeface="+mn-lt"/>
        <a:ea typeface="+mn-ea"/>
        <a:cs typeface="+mn-cs"/>
        <a:sym typeface="Helvetica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in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wholeTbl>
    <a:band2H>
      <a:tcTxStyle/>
      <a:tcStyle>
        <a:tcBdr/>
        <a:fill>
          <a:solidFill>
            <a:srgbClr val="E3E5E8"/>
          </a:solidFill>
        </a:fill>
      </a:tcStyle>
    </a:band2H>
    <a:firstCol>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398CCE"/>
          </a:solidFill>
        </a:fill>
      </a:tcStyle>
    </a:firstCol>
    <a:lastRow>
      <a:tcTxStyle b="off" i="off">
        <a:fontRef idx="minor">
          <a:srgbClr val="000000"/>
        </a:fontRef>
        <a:srgbClr val="000000"/>
      </a:tcTxStyle>
      <a:tcStyle>
        <a:tcBdr>
          <a:left>
            <a:ln w="12700" cap="flat">
              <a:noFill/>
              <a:miter lim="400000"/>
            </a:ln>
          </a:left>
          <a:right>
            <a:ln w="12700" cap="flat">
              <a:noFill/>
              <a:miter lim="400000"/>
            </a:ln>
          </a:right>
          <a:top>
            <a:ln w="12700" cap="flat">
              <a:solidFill>
                <a:srgbClr val="3797C6"/>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FFFFFF"/>
          </a:solidFill>
        </a:fill>
      </a:tcStyle>
    </a:lastRow>
    <a:firstRow>
      <a:tcTxStyle b="on" i="off">
        <a:fontRef idx="min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0365C0"/>
          </a:solidFill>
        </a:fill>
      </a:tcStyle>
    </a:firstRow>
  </a:tblStyle>
  <a:tblStyle styleId="{C7B018BB-80A7-4F77-B60F-C8B233D01FF8}" styleName="">
    <a:tblBg/>
    <a:wholeTbl>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12700" cap="flat">
              <a:solidFill>
                <a:srgbClr val="B8B8B8"/>
              </a:solidFill>
              <a:prstDash val="solid"/>
              <a:miter lim="400000"/>
            </a:ln>
          </a:top>
          <a:bottom>
            <a:ln w="12700" cap="flat">
              <a:solidFill>
                <a:srgbClr val="B8B8B8"/>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wholeTbl>
    <a:band2H>
      <a:tcTxStyle/>
      <a:tcStyle>
        <a:tcBdr/>
        <a:fill>
          <a:solidFill>
            <a:srgbClr val="E1E0DA"/>
          </a:solidFill>
        </a:fill>
      </a:tcStyle>
    </a:band2H>
    <a:firstCol>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5AC831"/>
          </a:solidFill>
        </a:fill>
      </a:tcStyle>
    </a:firstCol>
    <a:lastRow>
      <a:tcTxStyle b="off" i="off">
        <a:fontRef idx="minor">
          <a:srgbClr val="000000"/>
        </a:fontRef>
        <a:srgbClr val="000000"/>
      </a:tcTxStyle>
      <a:tcStyle>
        <a:tcBdr>
          <a:left>
            <a:ln w="12700" cap="flat">
              <a:solidFill>
                <a:srgbClr val="B8B8B8"/>
              </a:solidFill>
              <a:prstDash val="solid"/>
              <a:miter lim="400000"/>
            </a:ln>
          </a:left>
          <a:right>
            <a:ln w="12700" cap="flat">
              <a:solidFill>
                <a:srgbClr val="B8B8B8"/>
              </a:solidFill>
              <a:prstDash val="solid"/>
              <a:miter lim="400000"/>
            </a:ln>
          </a:right>
          <a:top>
            <a:ln w="25400" cap="flat">
              <a:solidFill>
                <a:srgbClr val="606060"/>
              </a:solidFill>
              <a:prstDash val="solid"/>
              <a:miter lim="400000"/>
            </a:ln>
          </a:top>
          <a:bottom>
            <a:ln w="12700" cap="flat">
              <a:solidFill>
                <a:srgbClr val="606060"/>
              </a:solidFill>
              <a:prstDash val="solid"/>
              <a:miter lim="400000"/>
            </a:ln>
          </a:bottom>
          <a:insideH>
            <a:ln w="12700" cap="flat">
              <a:solidFill>
                <a:srgbClr val="B8B8B8"/>
              </a:solidFill>
              <a:prstDash val="solid"/>
              <a:miter lim="400000"/>
            </a:ln>
          </a:insideH>
          <a:insideV>
            <a:ln w="12700" cap="flat">
              <a:solidFill>
                <a:srgbClr val="B8B8B8"/>
              </a:solidFill>
              <a:prstDash val="solid"/>
              <a:miter lim="400000"/>
            </a:ln>
          </a:insideV>
        </a:tcBdr>
        <a:fill>
          <a:solidFill>
            <a:srgbClr val="EBEBEB"/>
          </a:solidFill>
        </a:fill>
      </a:tcStyle>
    </a:lastRow>
    <a:firstRow>
      <a:tcTxStyle b="on" i="off">
        <a:fontRef idx="minor">
          <a:srgbClr val="FFFFFF"/>
        </a:fontRef>
        <a:srgbClr val="FFFFFF"/>
      </a:tcTxStyle>
      <a:tcStyle>
        <a:tcBdr>
          <a:left>
            <a:ln w="12700" cap="flat">
              <a:solidFill>
                <a:srgbClr val="606060"/>
              </a:solidFill>
              <a:prstDash val="solid"/>
              <a:miter lim="400000"/>
            </a:ln>
          </a:left>
          <a:right>
            <a:ln w="12700" cap="flat">
              <a:solidFill>
                <a:srgbClr val="606060"/>
              </a:solidFill>
              <a:prstDash val="solid"/>
              <a:miter lim="400000"/>
            </a:ln>
          </a:right>
          <a:top>
            <a:ln w="12700" cap="flat">
              <a:solidFill>
                <a:srgbClr val="606060"/>
              </a:solidFill>
              <a:prstDash val="solid"/>
              <a:miter lim="400000"/>
            </a:ln>
          </a:top>
          <a:bottom>
            <a:ln w="12700" cap="flat">
              <a:solidFill>
                <a:srgbClr val="606060"/>
              </a:solidFill>
              <a:prstDash val="solid"/>
              <a:miter lim="400000"/>
            </a:ln>
          </a:bottom>
          <a:insideH>
            <a:ln w="12700" cap="flat">
              <a:solidFill>
                <a:srgbClr val="606060"/>
              </a:solidFill>
              <a:prstDash val="solid"/>
              <a:miter lim="400000"/>
            </a:ln>
          </a:insideH>
          <a:insideV>
            <a:ln w="12700" cap="flat">
              <a:solidFill>
                <a:srgbClr val="606060"/>
              </a:solidFill>
              <a:prstDash val="solid"/>
              <a:miter lim="400000"/>
            </a:ln>
          </a:insideV>
        </a:tcBdr>
        <a:fill>
          <a:solidFill>
            <a:srgbClr val="00882B"/>
          </a:solidFill>
        </a:fill>
      </a:tcStyle>
    </a:firstRow>
  </a:tblStyle>
  <a:tblStyle styleId="{EEE7283C-3CF3-47DC-8721-378D4A62B228}" styleName="">
    <a:tblBg/>
    <a:wholeTbl>
      <a:tcTxStyle b="off" i="off">
        <a:fontRef idx="minor">
          <a:srgbClr val="000000"/>
        </a:fontRef>
        <a:srgbClr val="000000"/>
      </a:tcTxStyle>
      <a:tcStyle>
        <a:tcBdr>
          <a:left>
            <a:ln w="12700" cap="flat">
              <a:solidFill>
                <a:srgbClr val="5D5D5D"/>
              </a:solidFill>
              <a:custDash>
                <a:ds d="200000" sp="200000"/>
              </a:custDash>
              <a:miter lim="400000"/>
            </a:ln>
          </a:left>
          <a:right>
            <a:ln w="12700" cap="flat">
              <a:solidFill>
                <a:srgbClr val="5D5D5D"/>
              </a:solidFill>
              <a:custDash>
                <a:ds d="200000" sp="200000"/>
              </a:custDash>
              <a:miter lim="400000"/>
            </a:ln>
          </a:right>
          <a:top>
            <a:ln w="12700" cap="flat">
              <a:solidFill>
                <a:srgbClr val="5D5D5D"/>
              </a:solidFill>
              <a:custDash>
                <a:ds d="200000" sp="200000"/>
              </a:custDash>
              <a:miter lim="400000"/>
            </a:ln>
          </a:top>
          <a:bottom>
            <a:ln w="12700" cap="flat">
              <a:solidFill>
                <a:srgbClr val="5D5D5D"/>
              </a:solidFill>
              <a:custDash>
                <a:ds d="200000" sp="200000"/>
              </a:custDash>
              <a:miter lim="400000"/>
            </a:ln>
          </a:bottom>
          <a:insideH>
            <a:ln w="12700" cap="flat">
              <a:solidFill>
                <a:srgbClr val="5D5D5D"/>
              </a:solidFill>
              <a:custDash>
                <a:ds d="200000" sp="200000"/>
              </a:custDash>
              <a:miter lim="400000"/>
            </a:ln>
          </a:insideH>
          <a:insideV>
            <a:ln w="12700" cap="flat">
              <a:solidFill>
                <a:srgbClr val="5D5D5D"/>
              </a:solidFill>
              <a:custDash>
                <a:ds d="200000" sp="200000"/>
              </a:custDash>
              <a:miter lim="400000"/>
            </a:ln>
          </a:insideV>
        </a:tcBdr>
        <a:fill>
          <a:solidFill>
            <a:srgbClr val="E6E3D7"/>
          </a:solidFill>
        </a:fill>
      </a:tcStyle>
    </a:wholeTbl>
    <a:band2H>
      <a:tcTxStyle/>
      <a:tcStyle>
        <a:tcBdr/>
        <a:fill>
          <a:solidFill>
            <a:srgbClr val="C3C2C2"/>
          </a:solidFill>
        </a:fill>
      </a:tcStyle>
    </a:band2H>
    <a:firstCol>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09C99"/>
          </a:solidFill>
        </a:fill>
      </a:tcStyle>
    </a:firstCol>
    <a:la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lastRow>
    <a:firstRow>
      <a:tcTxStyle b="on" i="off">
        <a:fontRef idx="minor">
          <a:srgbClr val="FFFFFF"/>
        </a:fontRef>
        <a:srgbClr val="FFFFFF"/>
      </a:tcTxStyle>
      <a:tcStyle>
        <a:tcBdr>
          <a:left>
            <a:ln w="12700" cap="flat">
              <a:solidFill>
                <a:srgbClr val="5D5D5D"/>
              </a:solidFill>
              <a:prstDash val="solid"/>
              <a:miter lim="400000"/>
            </a:ln>
          </a:left>
          <a:right>
            <a:ln w="12700" cap="flat">
              <a:solidFill>
                <a:srgbClr val="5D5D5D"/>
              </a:solidFill>
              <a:prstDash val="solid"/>
              <a:miter lim="400000"/>
            </a:ln>
          </a:right>
          <a:top>
            <a:ln w="12700" cap="flat">
              <a:solidFill>
                <a:srgbClr val="5D5D5D"/>
              </a:solidFill>
              <a:prstDash val="solid"/>
              <a:miter lim="400000"/>
            </a:ln>
          </a:top>
          <a:bottom>
            <a:ln w="12700" cap="flat">
              <a:solidFill>
                <a:srgbClr val="5D5D5D"/>
              </a:solidFill>
              <a:prstDash val="solid"/>
              <a:miter lim="400000"/>
            </a:ln>
          </a:bottom>
          <a:insideH>
            <a:ln w="12700" cap="flat">
              <a:solidFill>
                <a:srgbClr val="5D5D5D"/>
              </a:solidFill>
              <a:prstDash val="solid"/>
              <a:miter lim="400000"/>
            </a:ln>
          </a:insideH>
          <a:insideV>
            <a:ln w="12700" cap="flat">
              <a:solidFill>
                <a:srgbClr val="5D5D5D"/>
              </a:solidFill>
              <a:prstDash val="solid"/>
              <a:miter lim="400000"/>
            </a:ln>
          </a:insideV>
        </a:tcBdr>
        <a:fill>
          <a:solidFill>
            <a:srgbClr val="97764E"/>
          </a:solidFill>
        </a:fill>
      </a:tcStyle>
    </a:firstRow>
  </a:tblStyle>
  <a:tblStyle styleId="{CF821DB8-F4EB-4A41-A1BA-3FCAFE7338EE}" styleName="">
    <a:tblBg/>
    <a:wholeTbl>
      <a:tcTxStyle b="off" i="off">
        <a:fontRef idx="minor">
          <a:srgbClr val="000000"/>
        </a:fontRef>
        <a:srgbClr val="000000"/>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EBEBEB"/>
          </a:solidFill>
        </a:fill>
      </a:tcStyle>
    </a:wholeTbl>
    <a:band2H>
      <a:tcTxStyle/>
      <a:tcStyle>
        <a:tcBdr/>
        <a:fill>
          <a:solidFill>
            <a:srgbClr val="DCE5E6"/>
          </a:solidFill>
        </a:fill>
      </a:tcStyle>
    </a:band2H>
    <a:firstCol>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Col>
    <a:la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lastRow>
    <a:firstRow>
      <a:tcTxStyle b="on" i="off">
        <a:fontRef idx="minor">
          <a:srgbClr val="FFFFFF"/>
        </a:fontRef>
        <a:srgbClr val="FFFFFF"/>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000000"/>
              </a:solidFill>
              <a:prstDash val="solid"/>
              <a:miter lim="400000"/>
            </a:ln>
          </a:insideH>
          <a:insideV>
            <a:ln w="12700" cap="flat">
              <a:solidFill>
                <a:srgbClr val="000000"/>
              </a:solidFill>
              <a:prstDash val="solid"/>
              <a:miter lim="400000"/>
            </a:ln>
          </a:insideV>
        </a:tcBdr>
        <a:fill>
          <a:solidFill>
            <a:srgbClr val="5E7790"/>
          </a:solidFill>
        </a:fill>
      </a:tcStyle>
    </a:firstRow>
  </a:tblStyle>
  <a:tblStyle styleId="{33BA23B1-9221-436E-865A-0063620EA4FD}" styleName="">
    <a:tblBg/>
    <a:wholeTbl>
      <a:tcTxStyle b="off" i="off">
        <a:fontRef idx="minor">
          <a:srgbClr val="000000"/>
        </a:fontRef>
        <a:srgbClr val="000000"/>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D0D1D2"/>
          </a:solidFill>
        </a:fill>
      </a:tcStyle>
    </a:wholeTbl>
    <a:band2H>
      <a:tcTxStyle/>
      <a:tcStyle>
        <a:tcBdr/>
        <a:fill>
          <a:solidFill>
            <a:srgbClr val="DEDEDF"/>
          </a:solidFill>
        </a:fill>
      </a:tcStyle>
    </a:band2H>
    <a:firstCol>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535761"/>
          </a:solidFill>
        </a:fill>
      </a:tcStyle>
    </a:firstCol>
    <a:la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909398"/>
          </a:solidFill>
        </a:fill>
      </a:tcStyle>
    </a:lastRow>
    <a:firstRow>
      <a:tcTxStyle b="on" i="off">
        <a:fontRef idx="minor">
          <a:srgbClr val="FFFFFF"/>
        </a:fontRef>
        <a:srgbClr val="FFFFFF"/>
      </a:tcTxStyle>
      <a:tcStyle>
        <a:tcBdr>
          <a:left>
            <a:ln w="12700" cap="flat">
              <a:solidFill>
                <a:srgbClr val="FFFFFF"/>
              </a:solidFill>
              <a:prstDash val="solid"/>
              <a:miter lim="400000"/>
            </a:ln>
          </a:left>
          <a:right>
            <a:ln w="12700" cap="flat">
              <a:solidFill>
                <a:srgbClr val="FFFFFF"/>
              </a:solidFill>
              <a:prstDash val="solid"/>
              <a:miter lim="400000"/>
            </a:ln>
          </a:right>
          <a:top>
            <a:ln w="12700" cap="flat">
              <a:solidFill>
                <a:srgbClr val="FFFFFF"/>
              </a:solidFill>
              <a:prstDash val="solid"/>
              <a:miter lim="400000"/>
            </a:ln>
          </a:top>
          <a:bottom>
            <a:ln w="12700" cap="flat">
              <a:solidFill>
                <a:srgbClr val="FFFFFF"/>
              </a:solidFill>
              <a:prstDash val="solid"/>
              <a:miter lim="400000"/>
            </a:ln>
          </a:bottom>
          <a:insideH>
            <a:ln w="12700" cap="flat">
              <a:solidFill>
                <a:srgbClr val="FFFFFF"/>
              </a:solidFill>
              <a:prstDash val="solid"/>
              <a:miter lim="400000"/>
            </a:ln>
          </a:insideH>
          <a:insideV>
            <a:ln w="12700" cap="flat">
              <a:solidFill>
                <a:srgbClr val="FFFFFF"/>
              </a:solidFill>
              <a:prstDash val="solid"/>
              <a:miter lim="400000"/>
            </a:ln>
          </a:insideV>
        </a:tcBdr>
        <a:fill>
          <a:solidFill>
            <a:srgbClr val="767C85"/>
          </a:solidFill>
        </a:fill>
      </a:tcStyle>
    </a:firstRow>
  </a:tblStyle>
  <a:tblStyle styleId="{2708684C-4D16-4618-839F-0558EEFCDFE6}" styleName="">
    <a:tblBg/>
    <a:wholeTbl>
      <a:tcTxStyle b="off" i="off">
        <a:fontRef idx="minor">
          <a:srgbClr val="000000"/>
        </a:fontRef>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wholeTbl>
    <a:band2H>
      <a:tcTxStyle/>
      <a:tcStyle>
        <a:tcBdr/>
        <a:fill>
          <a:solidFill>
            <a:srgbClr val="EDEEEE"/>
          </a:solidFill>
        </a:fill>
      </a:tcStyle>
    </a:band2H>
    <a:firstCol>
      <a:tcTxStyle b="on" i="off">
        <a:font>
          <a:latin typeface="Helvetica"/>
          <a:ea typeface="Helvetica"/>
          <a:cs typeface="Helvetica"/>
        </a:font>
        <a:srgbClr val="000000"/>
      </a:tcTxStyle>
      <a:tcStyle>
        <a:tcBdr>
          <a:left>
            <a:ln w="12700" cap="flat">
              <a:noFill/>
              <a:miter lim="400000"/>
            </a:ln>
          </a:left>
          <a:right>
            <a:ln w="12700" cap="flat">
              <a:solidFill>
                <a:srgbClr val="000000"/>
              </a:solidFill>
              <a:prstDash val="solid"/>
              <a:miter lim="400000"/>
            </a:ln>
          </a:right>
          <a:top>
            <a:ln w="12700" cap="flat">
              <a:solidFill>
                <a:srgbClr val="000000"/>
              </a:solidFill>
              <a:custDash>
                <a:ds d="200000" sp="200000"/>
              </a:custDash>
              <a:miter lim="400000"/>
            </a:ln>
          </a:top>
          <a:bottom>
            <a:ln w="12700" cap="flat">
              <a:solidFill>
                <a:srgbClr val="000000"/>
              </a:solidFill>
              <a:custDash>
                <a:ds d="200000" sp="200000"/>
              </a:custDash>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Col>
    <a:la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solidFill>
                <a:srgbClr val="000000"/>
              </a:solidFill>
              <a:prstDash val="solid"/>
              <a:miter lim="400000"/>
            </a:ln>
          </a:top>
          <a:bottom>
            <a:ln w="12700" cap="flat">
              <a:noFill/>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lastRow>
    <a:firstRow>
      <a:tcTxStyle b="on" i="off">
        <a:font>
          <a:latin typeface="Helvetica"/>
          <a:ea typeface="Helvetica"/>
          <a:cs typeface="Helvetica"/>
        </a:font>
        <a:srgbClr val="000000"/>
      </a:tcTxStyle>
      <a:tcStyle>
        <a:tcBdr>
          <a:left>
            <a:ln w="12700" cap="flat">
              <a:solidFill>
                <a:srgbClr val="000000"/>
              </a:solidFill>
              <a:custDash>
                <a:ds d="200000" sp="200000"/>
              </a:custDash>
              <a:miter lim="400000"/>
            </a:ln>
          </a:left>
          <a:right>
            <a:ln w="12700" cap="flat">
              <a:solidFill>
                <a:srgbClr val="000000"/>
              </a:solidFill>
              <a:custDash>
                <a:ds d="200000" sp="200000"/>
              </a:custDash>
              <a:miter lim="400000"/>
            </a:ln>
          </a:right>
          <a:top>
            <a:ln w="12700" cap="flat">
              <a:noFill/>
              <a:miter lim="400000"/>
            </a:ln>
          </a:top>
          <a:bottom>
            <a:ln w="12700" cap="flat">
              <a:solidFill>
                <a:srgbClr val="000000"/>
              </a:solidFill>
              <a:prstDash val="solid"/>
              <a:miter lim="400000"/>
            </a:ln>
          </a:bottom>
          <a:insideH>
            <a:ln w="12700" cap="flat">
              <a:solidFill>
                <a:srgbClr val="000000"/>
              </a:solidFill>
              <a:custDash>
                <a:ds d="200000" sp="200000"/>
              </a:custDash>
              <a:miter lim="400000"/>
            </a:ln>
          </a:insideH>
          <a:insideV>
            <a:ln w="12700" cap="flat">
              <a:solidFill>
                <a:srgbClr val="000000"/>
              </a:solidFill>
              <a:custDash>
                <a:ds d="200000" sp="200000"/>
              </a:custDash>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52" d="100"/>
          <a:sy n="52" d="100"/>
        </p:scale>
        <p:origin x="-912" y="-112"/>
      </p:cViewPr>
      <p:guideLst>
        <p:guide orient="horz" pos="3072"/>
        <p:guide pos="4096"/>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notesMaster" Target="notesMasters/notesMaster1.xml"/><Relationship Id="rId7" Type="http://schemas.openxmlformats.org/officeDocument/2006/relationships/printerSettings" Target="printerSettings/printerSettings1.bin"/><Relationship Id="rId8" Type="http://schemas.openxmlformats.org/officeDocument/2006/relationships/presProps" Target="presProps.xml"/><Relationship Id="rId9" Type="http://schemas.openxmlformats.org/officeDocument/2006/relationships/viewProps" Target="viewProps.xml"/><Relationship Id="rId10" Type="http://schemas.openxmlformats.org/officeDocument/2006/relationships/theme" Target="theme/theme1.xml"/><Relationship Id="rId11" Type="http://schemas.openxmlformats.org/officeDocument/2006/relationships/tableStyles" Target="tableStyles.xml"/><Relationship Id="rId1" Type="http://schemas.openxmlformats.org/officeDocument/2006/relationships/slideMaster" Target="slideMasters/slideMaster1.xml"/><Relationship Id="rId2"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9" name="Shape 29"/>
          <p:cNvSpPr>
            <a:spLocks noGrp="1" noRot="1" noChangeAspect="1"/>
          </p:cNvSpPr>
          <p:nvPr>
            <p:ph type="sldImg"/>
          </p:nvPr>
        </p:nvSpPr>
        <p:spPr>
          <a:xfrm>
            <a:off x="1143000" y="685800"/>
            <a:ext cx="4572000" cy="3429000"/>
          </a:xfrm>
          <a:prstGeom prst="rect">
            <a:avLst/>
          </a:prstGeom>
        </p:spPr>
        <p:txBody>
          <a:bodyPr/>
          <a:lstStyle/>
          <a:p>
            <a:pPr lvl="0"/>
            <a:endParaRPr/>
          </a:p>
        </p:txBody>
      </p:sp>
      <p:sp>
        <p:nvSpPr>
          <p:cNvPr id="30" name="Shape 30"/>
          <p:cNvSpPr>
            <a:spLocks noGrp="1"/>
          </p:cNvSpPr>
          <p:nvPr>
            <p:ph type="body" sz="quarter" idx="1"/>
          </p:nvPr>
        </p:nvSpPr>
        <p:spPr>
          <a:xfrm>
            <a:off x="914400" y="4343400"/>
            <a:ext cx="5029200" cy="4114800"/>
          </a:xfrm>
          <a:prstGeom prst="rect">
            <a:avLst/>
          </a:prstGeom>
        </p:spPr>
        <p:txBody>
          <a:bodyPr/>
          <a:lstStyle/>
          <a:p>
            <a:pPr lvl="0"/>
            <a:endParaRPr/>
          </a:p>
        </p:txBody>
      </p:sp>
    </p:spTree>
    <p:extLst>
      <p:ext uri="{BB962C8B-B14F-4D97-AF65-F5344CB8AC3E}">
        <p14:creationId xmlns:p14="http://schemas.microsoft.com/office/powerpoint/2010/main" val="808968773"/>
      </p:ext>
    </p:extLst>
  </p:cSld>
  <p:clrMap bg1="lt1" tx1="dk1" bg2="lt2" tx2="dk2" accent1="accent1" accent2="accent2" accent3="accent3" accent4="accent4" accent5="accent5" accent6="accent6" hlink="hlink" folHlink="folHlink"/>
  <p:notesStyle>
    <a:lvl1pPr defTabSz="457200">
      <a:lnSpc>
        <a:spcPct val="125000"/>
      </a:lnSpc>
      <a:defRPr sz="2400">
        <a:latin typeface="Avenir Roman"/>
        <a:ea typeface="Avenir Roman"/>
        <a:cs typeface="Avenir Roman"/>
        <a:sym typeface="Avenir Roman"/>
      </a:defRPr>
    </a:lvl1pPr>
    <a:lvl2pPr indent="228600" defTabSz="457200">
      <a:lnSpc>
        <a:spcPct val="125000"/>
      </a:lnSpc>
      <a:defRPr sz="2400">
        <a:latin typeface="Avenir Roman"/>
        <a:ea typeface="Avenir Roman"/>
        <a:cs typeface="Avenir Roman"/>
        <a:sym typeface="Avenir Roman"/>
      </a:defRPr>
    </a:lvl2pPr>
    <a:lvl3pPr indent="457200" defTabSz="457200">
      <a:lnSpc>
        <a:spcPct val="125000"/>
      </a:lnSpc>
      <a:defRPr sz="2400">
        <a:latin typeface="Avenir Roman"/>
        <a:ea typeface="Avenir Roman"/>
        <a:cs typeface="Avenir Roman"/>
        <a:sym typeface="Avenir Roman"/>
      </a:defRPr>
    </a:lvl3pPr>
    <a:lvl4pPr indent="685800" defTabSz="457200">
      <a:lnSpc>
        <a:spcPct val="125000"/>
      </a:lnSpc>
      <a:defRPr sz="2400">
        <a:latin typeface="Avenir Roman"/>
        <a:ea typeface="Avenir Roman"/>
        <a:cs typeface="Avenir Roman"/>
        <a:sym typeface="Avenir Roman"/>
      </a:defRPr>
    </a:lvl4pPr>
    <a:lvl5pPr indent="914400" defTabSz="457200">
      <a:lnSpc>
        <a:spcPct val="125000"/>
      </a:lnSpc>
      <a:defRPr sz="2400">
        <a:latin typeface="Avenir Roman"/>
        <a:ea typeface="Avenir Roman"/>
        <a:cs typeface="Avenir Roman"/>
        <a:sym typeface="Avenir Roman"/>
      </a:defRPr>
    </a:lvl5pPr>
    <a:lvl6pPr indent="1143000" defTabSz="457200">
      <a:lnSpc>
        <a:spcPct val="125000"/>
      </a:lnSpc>
      <a:defRPr sz="2400">
        <a:latin typeface="Avenir Roman"/>
        <a:ea typeface="Avenir Roman"/>
        <a:cs typeface="Avenir Roman"/>
        <a:sym typeface="Avenir Roman"/>
      </a:defRPr>
    </a:lvl6pPr>
    <a:lvl7pPr indent="1371600" defTabSz="457200">
      <a:lnSpc>
        <a:spcPct val="125000"/>
      </a:lnSpc>
      <a:defRPr sz="2400">
        <a:latin typeface="Avenir Roman"/>
        <a:ea typeface="Avenir Roman"/>
        <a:cs typeface="Avenir Roman"/>
        <a:sym typeface="Avenir Roman"/>
      </a:defRPr>
    </a:lvl7pPr>
    <a:lvl8pPr indent="1600200" defTabSz="457200">
      <a:lnSpc>
        <a:spcPct val="125000"/>
      </a:lnSpc>
      <a:defRPr sz="2400">
        <a:latin typeface="Avenir Roman"/>
        <a:ea typeface="Avenir Roman"/>
        <a:cs typeface="Avenir Roman"/>
        <a:sym typeface="Avenir Roman"/>
      </a:defRPr>
    </a:lvl8pPr>
    <a:lvl9pPr indent="1828800" defTabSz="45720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x">
  <p:cSld name="Photo - Horizontale">
    <p:spTree>
      <p:nvGrpSpPr>
        <p:cNvPr id="1" name=""/>
        <p:cNvGrpSpPr/>
        <p:nvPr/>
      </p:nvGrpSpPr>
      <p:grpSpPr>
        <a:xfrm>
          <a:off x="0" y="0"/>
          <a:ext cx="0" cy="0"/>
          <a:chOff x="0" y="0"/>
          <a:chExt cx="0" cy="0"/>
        </a:xfrm>
      </p:grpSpPr>
      <p:sp>
        <p:nvSpPr>
          <p:cNvPr id="8" name="Shape 8"/>
          <p:cNvSpPr>
            <a:spLocks noGrp="1"/>
          </p:cNvSpPr>
          <p:nvPr>
            <p:ph type="title"/>
          </p:nvPr>
        </p:nvSpPr>
        <p:spPr>
          <a:xfrm>
            <a:off x="1270000" y="6718300"/>
            <a:ext cx="10464800" cy="1422400"/>
          </a:xfrm>
          <a:prstGeom prst="rect">
            <a:avLst/>
          </a:prstGeom>
        </p:spPr>
        <p:txBody>
          <a:bodyPr anchor="b"/>
          <a:lstStyle/>
          <a:p>
            <a:pPr lvl="0">
              <a:defRPr sz="1800"/>
            </a:pPr>
            <a:r>
              <a:rPr sz="8000"/>
              <a:t>Texte du titre</a:t>
            </a:r>
          </a:p>
        </p:txBody>
      </p:sp>
      <p:sp>
        <p:nvSpPr>
          <p:cNvPr id="9" name="Shape 9"/>
          <p:cNvSpPr>
            <a:spLocks noGrp="1"/>
          </p:cNvSpPr>
          <p:nvPr>
            <p:ph type="body" idx="1"/>
          </p:nvPr>
        </p:nvSpPr>
        <p:spPr>
          <a:xfrm>
            <a:off x="1270000" y="8191500"/>
            <a:ext cx="10464800" cy="11303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Texte niveau 1</a:t>
            </a:r>
          </a:p>
          <a:p>
            <a:pPr lvl="1">
              <a:defRPr sz="1800"/>
            </a:pPr>
            <a:r>
              <a:rPr sz="3200"/>
              <a:t>Texte niveau 2</a:t>
            </a:r>
          </a:p>
          <a:p>
            <a:pPr lvl="2">
              <a:defRPr sz="1800"/>
            </a:pPr>
            <a:r>
              <a:rPr sz="3200"/>
              <a:t>Texte niveau 3</a:t>
            </a:r>
          </a:p>
          <a:p>
            <a:pPr lvl="3">
              <a:defRPr sz="1800"/>
            </a:pPr>
            <a:r>
              <a:rPr sz="3200"/>
              <a:t>Texte niveau 4</a:t>
            </a:r>
          </a:p>
          <a:p>
            <a:pPr lvl="4">
              <a:defRPr sz="1800"/>
            </a:pPr>
            <a:r>
              <a:rPr sz="3200"/>
              <a:t>Texte niveau 5</a:t>
            </a: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Titre - Centré">
    <p:spTree>
      <p:nvGrpSpPr>
        <p:cNvPr id="1" name=""/>
        <p:cNvGrpSpPr/>
        <p:nvPr/>
      </p:nvGrpSpPr>
      <p:grpSpPr>
        <a:xfrm>
          <a:off x="0" y="0"/>
          <a:ext cx="0" cy="0"/>
          <a:chOff x="0" y="0"/>
          <a:chExt cx="0" cy="0"/>
        </a:xfrm>
      </p:grpSpPr>
      <p:sp>
        <p:nvSpPr>
          <p:cNvPr id="11" name="Shape 11"/>
          <p:cNvSpPr>
            <a:spLocks noGrp="1"/>
          </p:cNvSpPr>
          <p:nvPr>
            <p:ph type="title"/>
          </p:nvPr>
        </p:nvSpPr>
        <p:spPr>
          <a:xfrm>
            <a:off x="1270000" y="3225800"/>
            <a:ext cx="10464800" cy="3302000"/>
          </a:xfrm>
          <a:prstGeom prst="rect">
            <a:avLst/>
          </a:prstGeom>
        </p:spPr>
        <p:txBody>
          <a:bodyPr/>
          <a:lstStyle/>
          <a:p>
            <a:pPr lvl="0">
              <a:defRPr sz="1800"/>
            </a:pPr>
            <a:r>
              <a:rPr sz="8000"/>
              <a:t>Texte du titre</a:t>
            </a: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Photo - Verticale">
    <p:spTree>
      <p:nvGrpSpPr>
        <p:cNvPr id="1" name=""/>
        <p:cNvGrpSpPr/>
        <p:nvPr/>
      </p:nvGrpSpPr>
      <p:grpSpPr>
        <a:xfrm>
          <a:off x="0" y="0"/>
          <a:ext cx="0" cy="0"/>
          <a:chOff x="0" y="0"/>
          <a:chExt cx="0" cy="0"/>
        </a:xfrm>
      </p:grpSpPr>
      <p:sp>
        <p:nvSpPr>
          <p:cNvPr id="13" name="Shape 13"/>
          <p:cNvSpPr>
            <a:spLocks noGrp="1"/>
          </p:cNvSpPr>
          <p:nvPr>
            <p:ph type="title"/>
          </p:nvPr>
        </p:nvSpPr>
        <p:spPr>
          <a:xfrm>
            <a:off x="952500" y="635000"/>
            <a:ext cx="5334000" cy="3987800"/>
          </a:xfrm>
          <a:prstGeom prst="rect">
            <a:avLst/>
          </a:prstGeom>
        </p:spPr>
        <p:txBody>
          <a:bodyPr anchor="b"/>
          <a:lstStyle>
            <a:lvl1pPr>
              <a:defRPr sz="6000"/>
            </a:lvl1pPr>
          </a:lstStyle>
          <a:p>
            <a:pPr lvl="0">
              <a:defRPr sz="1800"/>
            </a:pPr>
            <a:r>
              <a:rPr sz="6000"/>
              <a:t>Texte du titre</a:t>
            </a:r>
          </a:p>
        </p:txBody>
      </p:sp>
      <p:sp>
        <p:nvSpPr>
          <p:cNvPr id="14" name="Shape 14"/>
          <p:cNvSpPr>
            <a:spLocks noGrp="1"/>
          </p:cNvSpPr>
          <p:nvPr>
            <p:ph type="body" idx="1"/>
          </p:nvPr>
        </p:nvSpPr>
        <p:spPr>
          <a:xfrm>
            <a:off x="952500" y="4762500"/>
            <a:ext cx="5334000" cy="4102100"/>
          </a:xfrm>
          <a:prstGeom prst="rect">
            <a:avLst/>
          </a:prstGeom>
        </p:spPr>
        <p:txBody>
          <a:bodyPr anchor="t"/>
          <a:lstStyle>
            <a:lvl1pPr marL="0" indent="0" algn="ctr">
              <a:spcBef>
                <a:spcPts val="0"/>
              </a:spcBef>
              <a:buSzTx/>
              <a:buNone/>
              <a:defRPr sz="3200"/>
            </a:lvl1pPr>
            <a:lvl2pPr marL="0" indent="228600" algn="ctr">
              <a:spcBef>
                <a:spcPts val="0"/>
              </a:spcBef>
              <a:buSzTx/>
              <a:buNone/>
              <a:defRPr sz="3200"/>
            </a:lvl2pPr>
            <a:lvl3pPr marL="0" indent="457200" algn="ctr">
              <a:spcBef>
                <a:spcPts val="0"/>
              </a:spcBef>
              <a:buSzTx/>
              <a:buNone/>
              <a:defRPr sz="3200"/>
            </a:lvl3pPr>
            <a:lvl4pPr marL="0" indent="685800" algn="ctr">
              <a:spcBef>
                <a:spcPts val="0"/>
              </a:spcBef>
              <a:buSzTx/>
              <a:buNone/>
              <a:defRPr sz="3200"/>
            </a:lvl4pPr>
            <a:lvl5pPr marL="0" indent="914400" algn="ctr">
              <a:spcBef>
                <a:spcPts val="0"/>
              </a:spcBef>
              <a:buSzTx/>
              <a:buNone/>
              <a:defRPr sz="3200"/>
            </a:lvl5pPr>
          </a:lstStyle>
          <a:p>
            <a:pPr lvl="0">
              <a:defRPr sz="1800"/>
            </a:pPr>
            <a:r>
              <a:rPr sz="3200"/>
              <a:t>Texte niveau 1</a:t>
            </a:r>
          </a:p>
          <a:p>
            <a:pPr lvl="1">
              <a:defRPr sz="1800"/>
            </a:pPr>
            <a:r>
              <a:rPr sz="3200"/>
              <a:t>Texte niveau 2</a:t>
            </a:r>
          </a:p>
          <a:p>
            <a:pPr lvl="2">
              <a:defRPr sz="1800"/>
            </a:pPr>
            <a:r>
              <a:rPr sz="3200"/>
              <a:t>Texte niveau 3</a:t>
            </a:r>
          </a:p>
          <a:p>
            <a:pPr lvl="3">
              <a:defRPr sz="1800"/>
            </a:pPr>
            <a:r>
              <a:rPr sz="3200"/>
              <a:t>Texte niveau 4</a:t>
            </a:r>
          </a:p>
          <a:p>
            <a:pPr lvl="4">
              <a:defRPr sz="1800"/>
            </a:pPr>
            <a:r>
              <a:rPr sz="3200"/>
              <a:t>Texte niveau 5</a:t>
            </a: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Titre - Haut">
    <p:spTree>
      <p:nvGrpSpPr>
        <p:cNvPr id="1" name=""/>
        <p:cNvGrpSpPr/>
        <p:nvPr/>
      </p:nvGrpSpPr>
      <p:grpSpPr>
        <a:xfrm>
          <a:off x="0" y="0"/>
          <a:ext cx="0" cy="0"/>
          <a:chOff x="0" y="0"/>
          <a:chExt cx="0" cy="0"/>
        </a:xfrm>
      </p:grpSpPr>
      <p:sp>
        <p:nvSpPr>
          <p:cNvPr id="16" name="Shape 16"/>
          <p:cNvSpPr>
            <a:spLocks noGrp="1"/>
          </p:cNvSpPr>
          <p:nvPr>
            <p:ph type="title"/>
          </p:nvPr>
        </p:nvSpPr>
        <p:spPr>
          <a:prstGeom prst="rect">
            <a:avLst/>
          </a:prstGeom>
        </p:spPr>
        <p:txBody>
          <a:bodyPr/>
          <a:lstStyle/>
          <a:p>
            <a:pPr lvl="0">
              <a:defRPr sz="1800"/>
            </a:pPr>
            <a:r>
              <a:rPr sz="8000"/>
              <a:t>Texte du titre</a:t>
            </a: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re et puces">
    <p:spTree>
      <p:nvGrpSpPr>
        <p:cNvPr id="1" name=""/>
        <p:cNvGrpSpPr/>
        <p:nvPr/>
      </p:nvGrpSpPr>
      <p:grpSpPr>
        <a:xfrm>
          <a:off x="0" y="0"/>
          <a:ext cx="0" cy="0"/>
          <a:chOff x="0" y="0"/>
          <a:chExt cx="0" cy="0"/>
        </a:xfrm>
      </p:grpSpPr>
      <p:sp>
        <p:nvSpPr>
          <p:cNvPr id="18" name="Shape 18"/>
          <p:cNvSpPr>
            <a:spLocks noGrp="1"/>
          </p:cNvSpPr>
          <p:nvPr>
            <p:ph type="title"/>
          </p:nvPr>
        </p:nvSpPr>
        <p:spPr>
          <a:prstGeom prst="rect">
            <a:avLst/>
          </a:prstGeom>
        </p:spPr>
        <p:txBody>
          <a:bodyPr/>
          <a:lstStyle/>
          <a:p>
            <a:pPr lvl="0">
              <a:defRPr sz="1800"/>
            </a:pPr>
            <a:r>
              <a:rPr sz="8000"/>
              <a:t>Texte du titre</a:t>
            </a:r>
          </a:p>
        </p:txBody>
      </p:sp>
      <p:sp>
        <p:nvSpPr>
          <p:cNvPr id="19" name="Shape 19"/>
          <p:cNvSpPr>
            <a:spLocks noGrp="1"/>
          </p:cNvSpPr>
          <p:nvPr>
            <p:ph type="body" idx="1"/>
          </p:nvPr>
        </p:nvSpPr>
        <p:spPr>
          <a:prstGeom prst="rect">
            <a:avLst/>
          </a:prstGeom>
        </p:spPr>
        <p:txBody>
          <a:bodyPr/>
          <a:lstStyle/>
          <a:p>
            <a:pPr lvl="0">
              <a:defRPr sz="1800"/>
            </a:pPr>
            <a:r>
              <a:rPr sz="3600"/>
              <a:t>Texte niveau 1</a:t>
            </a:r>
          </a:p>
          <a:p>
            <a:pPr lvl="1">
              <a:defRPr sz="1800"/>
            </a:pPr>
            <a:r>
              <a:rPr sz="3600"/>
              <a:t>Texte niveau 2</a:t>
            </a:r>
          </a:p>
          <a:p>
            <a:pPr lvl="2">
              <a:defRPr sz="1800"/>
            </a:pPr>
            <a:r>
              <a:rPr sz="3600"/>
              <a:t>Texte niveau 3</a:t>
            </a:r>
          </a:p>
          <a:p>
            <a:pPr lvl="3">
              <a:defRPr sz="1800"/>
            </a:pPr>
            <a:r>
              <a:rPr sz="3600"/>
              <a:t>Texte niveau 4</a:t>
            </a:r>
          </a:p>
          <a:p>
            <a:pPr lvl="4">
              <a:defRPr sz="1800"/>
            </a:pPr>
            <a:r>
              <a:rPr sz="3600"/>
              <a:t>Texte niveau 5</a:t>
            </a: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re, puces et photo">
    <p:spTree>
      <p:nvGrpSpPr>
        <p:cNvPr id="1" name=""/>
        <p:cNvGrpSpPr/>
        <p:nvPr/>
      </p:nvGrpSpPr>
      <p:grpSpPr>
        <a:xfrm>
          <a:off x="0" y="0"/>
          <a:ext cx="0" cy="0"/>
          <a:chOff x="0" y="0"/>
          <a:chExt cx="0" cy="0"/>
        </a:xfrm>
      </p:grpSpPr>
      <p:sp>
        <p:nvSpPr>
          <p:cNvPr id="21" name="Shape 21"/>
          <p:cNvSpPr>
            <a:spLocks noGrp="1"/>
          </p:cNvSpPr>
          <p:nvPr>
            <p:ph type="title"/>
          </p:nvPr>
        </p:nvSpPr>
        <p:spPr>
          <a:prstGeom prst="rect">
            <a:avLst/>
          </a:prstGeom>
        </p:spPr>
        <p:txBody>
          <a:bodyPr/>
          <a:lstStyle/>
          <a:p>
            <a:pPr lvl="0">
              <a:defRPr sz="1800"/>
            </a:pPr>
            <a:r>
              <a:rPr sz="8000"/>
              <a:t>Texte du titre</a:t>
            </a:r>
          </a:p>
        </p:txBody>
      </p:sp>
      <p:sp>
        <p:nvSpPr>
          <p:cNvPr id="22" name="Shape 22"/>
          <p:cNvSpPr>
            <a:spLocks noGrp="1"/>
          </p:cNvSpPr>
          <p:nvPr>
            <p:ph type="body" idx="1"/>
          </p:nvPr>
        </p:nvSpPr>
        <p:spPr>
          <a:xfrm>
            <a:off x="952500" y="2603500"/>
            <a:ext cx="5334000" cy="6286500"/>
          </a:xfrm>
          <a:prstGeom prst="rect">
            <a:avLst/>
          </a:prstGeom>
        </p:spPr>
        <p:txBody>
          <a:bodyPr/>
          <a:lstStyle>
            <a:lvl1pPr marL="342900" indent="-342900">
              <a:spcBef>
                <a:spcPts val="3200"/>
              </a:spcBef>
              <a:defRPr sz="2800"/>
            </a:lvl1pPr>
            <a:lvl2pPr marL="685800" indent="-342900">
              <a:spcBef>
                <a:spcPts val="3200"/>
              </a:spcBef>
              <a:defRPr sz="2800"/>
            </a:lvl2pPr>
            <a:lvl3pPr marL="1028700" indent="-342900">
              <a:spcBef>
                <a:spcPts val="3200"/>
              </a:spcBef>
              <a:defRPr sz="2800"/>
            </a:lvl3pPr>
            <a:lvl4pPr marL="1371600" indent="-342900">
              <a:spcBef>
                <a:spcPts val="3200"/>
              </a:spcBef>
              <a:defRPr sz="2800"/>
            </a:lvl4pPr>
            <a:lvl5pPr marL="1714500" indent="-342900">
              <a:spcBef>
                <a:spcPts val="3200"/>
              </a:spcBef>
              <a:defRPr sz="2800"/>
            </a:lvl5pPr>
          </a:lstStyle>
          <a:p>
            <a:pPr lvl="0">
              <a:defRPr sz="1800"/>
            </a:pPr>
            <a:r>
              <a:rPr sz="2800"/>
              <a:t>Texte niveau 1</a:t>
            </a:r>
          </a:p>
          <a:p>
            <a:pPr lvl="1">
              <a:defRPr sz="1800"/>
            </a:pPr>
            <a:r>
              <a:rPr sz="2800"/>
              <a:t>Texte niveau 2</a:t>
            </a:r>
          </a:p>
          <a:p>
            <a:pPr lvl="2">
              <a:defRPr sz="1800"/>
            </a:pPr>
            <a:r>
              <a:rPr sz="2800"/>
              <a:t>Texte niveau 3</a:t>
            </a:r>
          </a:p>
          <a:p>
            <a:pPr lvl="3">
              <a:defRPr sz="1800"/>
            </a:pPr>
            <a:r>
              <a:rPr sz="2800"/>
              <a:t>Texte niveau 4</a:t>
            </a:r>
          </a:p>
          <a:p>
            <a:pPr lvl="4">
              <a:defRPr sz="1800"/>
            </a:pPr>
            <a:r>
              <a:rPr sz="2800"/>
              <a:t>Texte niveau 5</a:t>
            </a: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Puces">
    <p:spTree>
      <p:nvGrpSpPr>
        <p:cNvPr id="1" name=""/>
        <p:cNvGrpSpPr/>
        <p:nvPr/>
      </p:nvGrpSpPr>
      <p:grpSpPr>
        <a:xfrm>
          <a:off x="0" y="0"/>
          <a:ext cx="0" cy="0"/>
          <a:chOff x="0" y="0"/>
          <a:chExt cx="0" cy="0"/>
        </a:xfrm>
      </p:grpSpPr>
      <p:sp>
        <p:nvSpPr>
          <p:cNvPr id="24" name="Shape 24"/>
          <p:cNvSpPr>
            <a:spLocks noGrp="1"/>
          </p:cNvSpPr>
          <p:nvPr>
            <p:ph type="body" idx="1"/>
          </p:nvPr>
        </p:nvSpPr>
        <p:spPr>
          <a:xfrm>
            <a:off x="952500" y="1270000"/>
            <a:ext cx="11099800" cy="7213600"/>
          </a:xfrm>
          <a:prstGeom prst="rect">
            <a:avLst/>
          </a:prstGeom>
        </p:spPr>
        <p:txBody>
          <a:bodyPr/>
          <a:lstStyle/>
          <a:p>
            <a:pPr lvl="0">
              <a:defRPr sz="1800"/>
            </a:pPr>
            <a:r>
              <a:rPr sz="3600"/>
              <a:t>Texte niveau 1</a:t>
            </a:r>
          </a:p>
          <a:p>
            <a:pPr lvl="1">
              <a:defRPr sz="1800"/>
            </a:pPr>
            <a:r>
              <a:rPr sz="3600"/>
              <a:t>Texte niveau 2</a:t>
            </a:r>
          </a:p>
          <a:p>
            <a:pPr lvl="2">
              <a:defRPr sz="1800"/>
            </a:pPr>
            <a:r>
              <a:rPr sz="3600"/>
              <a:t>Texte niveau 3</a:t>
            </a:r>
          </a:p>
          <a:p>
            <a:pPr lvl="3">
              <a:defRPr sz="1800"/>
            </a:pPr>
            <a:r>
              <a:rPr sz="3600"/>
              <a:t>Texte niveau 4</a:t>
            </a:r>
          </a:p>
          <a:p>
            <a:pPr lvl="4">
              <a:defRPr sz="1800"/>
            </a:pPr>
            <a:r>
              <a:rPr sz="3600"/>
              <a:t>Texte niveau 5</a:t>
            </a: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Photo - 3">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Citation">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Photo">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type="tx">
  <p:cSld name="Vierge">
    <p:spTree>
      <p:nvGrpSpPr>
        <p:cNvPr id="1" name=""/>
        <p:cNvGrpSpPr/>
        <p:nvPr/>
      </p:nvGrpSpPr>
      <p:grpSpPr>
        <a:xfrm>
          <a:off x="0" y="0"/>
          <a:ext cx="0" cy="0"/>
          <a:chOff x="0" y="0"/>
          <a:chExt cx="0" cy="0"/>
        </a:xfrm>
      </p:grpSpPr>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952500" y="444500"/>
            <a:ext cx="11099800" cy="21590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8000"/>
              <a:t>Texte du titre</a:t>
            </a:r>
          </a:p>
        </p:txBody>
      </p:sp>
      <p:sp>
        <p:nvSpPr>
          <p:cNvPr id="3" name="Shape 3"/>
          <p:cNvSpPr>
            <a:spLocks noGrp="1"/>
          </p:cNvSpPr>
          <p:nvPr>
            <p:ph type="body" idx="1"/>
          </p:nvPr>
        </p:nvSpPr>
        <p:spPr>
          <a:xfrm>
            <a:off x="952500" y="2603500"/>
            <a:ext cx="11099800" cy="6286500"/>
          </a:xfrm>
          <a:prstGeom prst="rect">
            <a:avLst/>
          </a:prstGeom>
          <a:ln w="12700">
            <a:miter lim="400000"/>
          </a:ln>
          <a:extLst>
            <a:ext uri="{C572A759-6A51-4108-AA02-DFA0A04FC94B}">
              <ma14:wrappingTextBoxFlag xmlns:ma14="http://schemas.microsoft.com/office/mac/drawingml/2011/main" val="1"/>
            </a:ext>
          </a:extLst>
        </p:spPr>
        <p:txBody>
          <a:bodyPr lIns="0" tIns="0" rIns="0" bIns="0" anchor="ctr">
            <a:normAutofit/>
          </a:bodyPr>
          <a:lstStyle/>
          <a:p>
            <a:pPr lvl="0">
              <a:defRPr sz="1800"/>
            </a:pPr>
            <a:r>
              <a:rPr sz="3600"/>
              <a:t>Texte niveau 1</a:t>
            </a:r>
          </a:p>
          <a:p>
            <a:pPr lvl="1">
              <a:defRPr sz="1800"/>
            </a:pPr>
            <a:r>
              <a:rPr sz="3600"/>
              <a:t>Texte niveau 2</a:t>
            </a:r>
          </a:p>
          <a:p>
            <a:pPr lvl="2">
              <a:defRPr sz="1800"/>
            </a:pPr>
            <a:r>
              <a:rPr sz="3600"/>
              <a:t>Texte niveau 3</a:t>
            </a:r>
          </a:p>
          <a:p>
            <a:pPr lvl="3">
              <a:defRPr sz="1800"/>
            </a:pPr>
            <a:r>
              <a:rPr sz="3600"/>
              <a:t>Texte niveau 4</a:t>
            </a:r>
          </a:p>
          <a:p>
            <a:pPr lvl="4">
              <a:defRPr sz="1800"/>
            </a:pPr>
            <a:r>
              <a:rPr sz="3600"/>
              <a:t>Texte niveau 5</a:t>
            </a:r>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 id="2147483660" r:id="rId11"/>
  </p:sldLayoutIdLst>
  <p:transition xmlns:p14="http://schemas.microsoft.com/office/powerpoint/2010/main" spd="med"/>
  <p:txStyles>
    <p:titleStyle>
      <a:lvl1pPr algn="ctr" defTabSz="584200">
        <a:defRPr sz="8000">
          <a:latin typeface="+mn-lt"/>
          <a:ea typeface="+mn-ea"/>
          <a:cs typeface="+mn-cs"/>
          <a:sym typeface="Helvetica Light"/>
        </a:defRPr>
      </a:lvl1pPr>
      <a:lvl2pPr indent="228600" algn="ctr" defTabSz="584200">
        <a:defRPr sz="8000">
          <a:latin typeface="+mn-lt"/>
          <a:ea typeface="+mn-ea"/>
          <a:cs typeface="+mn-cs"/>
          <a:sym typeface="Helvetica Light"/>
        </a:defRPr>
      </a:lvl2pPr>
      <a:lvl3pPr indent="457200" algn="ctr" defTabSz="584200">
        <a:defRPr sz="8000">
          <a:latin typeface="+mn-lt"/>
          <a:ea typeface="+mn-ea"/>
          <a:cs typeface="+mn-cs"/>
          <a:sym typeface="Helvetica Light"/>
        </a:defRPr>
      </a:lvl3pPr>
      <a:lvl4pPr indent="685800" algn="ctr" defTabSz="584200">
        <a:defRPr sz="8000">
          <a:latin typeface="+mn-lt"/>
          <a:ea typeface="+mn-ea"/>
          <a:cs typeface="+mn-cs"/>
          <a:sym typeface="Helvetica Light"/>
        </a:defRPr>
      </a:lvl4pPr>
      <a:lvl5pPr indent="914400" algn="ctr" defTabSz="584200">
        <a:defRPr sz="8000">
          <a:latin typeface="+mn-lt"/>
          <a:ea typeface="+mn-ea"/>
          <a:cs typeface="+mn-cs"/>
          <a:sym typeface="Helvetica Light"/>
        </a:defRPr>
      </a:lvl5pPr>
      <a:lvl6pPr indent="1143000" algn="ctr" defTabSz="584200">
        <a:defRPr sz="8000">
          <a:latin typeface="+mn-lt"/>
          <a:ea typeface="+mn-ea"/>
          <a:cs typeface="+mn-cs"/>
          <a:sym typeface="Helvetica Light"/>
        </a:defRPr>
      </a:lvl6pPr>
      <a:lvl7pPr indent="1371600" algn="ctr" defTabSz="584200">
        <a:defRPr sz="8000">
          <a:latin typeface="+mn-lt"/>
          <a:ea typeface="+mn-ea"/>
          <a:cs typeface="+mn-cs"/>
          <a:sym typeface="Helvetica Light"/>
        </a:defRPr>
      </a:lvl7pPr>
      <a:lvl8pPr indent="1600200" algn="ctr" defTabSz="584200">
        <a:defRPr sz="8000">
          <a:latin typeface="+mn-lt"/>
          <a:ea typeface="+mn-ea"/>
          <a:cs typeface="+mn-cs"/>
          <a:sym typeface="Helvetica Light"/>
        </a:defRPr>
      </a:lvl8pPr>
      <a:lvl9pPr indent="1828800" algn="ctr" defTabSz="584200">
        <a:defRPr sz="8000">
          <a:latin typeface="+mn-lt"/>
          <a:ea typeface="+mn-ea"/>
          <a:cs typeface="+mn-cs"/>
          <a:sym typeface="Helvetica Light"/>
        </a:defRPr>
      </a:lvl9pPr>
    </p:titleStyle>
    <p:bodyStyle>
      <a:lvl1pPr marL="444500" indent="-444500" defTabSz="584200">
        <a:spcBef>
          <a:spcPts val="4200"/>
        </a:spcBef>
        <a:buSzPct val="75000"/>
        <a:buChar char="‣"/>
        <a:defRPr sz="3600">
          <a:latin typeface="+mn-lt"/>
          <a:ea typeface="+mn-ea"/>
          <a:cs typeface="+mn-cs"/>
          <a:sym typeface="Helvetica Light"/>
        </a:defRPr>
      </a:lvl1pPr>
      <a:lvl2pPr marL="889000" indent="-444500" defTabSz="584200">
        <a:spcBef>
          <a:spcPts val="4200"/>
        </a:spcBef>
        <a:buSzPct val="75000"/>
        <a:buChar char="•"/>
        <a:defRPr sz="3600">
          <a:latin typeface="+mn-lt"/>
          <a:ea typeface="+mn-ea"/>
          <a:cs typeface="+mn-cs"/>
          <a:sym typeface="Helvetica Light"/>
        </a:defRPr>
      </a:lvl2pPr>
      <a:lvl3pPr marL="1333500" indent="-444500" defTabSz="584200">
        <a:spcBef>
          <a:spcPts val="4200"/>
        </a:spcBef>
        <a:buSzPct val="75000"/>
        <a:buChar char="•"/>
        <a:defRPr sz="3600">
          <a:latin typeface="+mn-lt"/>
          <a:ea typeface="+mn-ea"/>
          <a:cs typeface="+mn-cs"/>
          <a:sym typeface="Helvetica Light"/>
        </a:defRPr>
      </a:lvl3pPr>
      <a:lvl4pPr marL="1778000" indent="-444500" defTabSz="584200">
        <a:spcBef>
          <a:spcPts val="4200"/>
        </a:spcBef>
        <a:buSzPct val="75000"/>
        <a:buChar char="•"/>
        <a:defRPr sz="3600">
          <a:latin typeface="+mn-lt"/>
          <a:ea typeface="+mn-ea"/>
          <a:cs typeface="+mn-cs"/>
          <a:sym typeface="Helvetica Light"/>
        </a:defRPr>
      </a:lvl4pPr>
      <a:lvl5pPr marL="2222500" indent="-444500" defTabSz="584200">
        <a:spcBef>
          <a:spcPts val="4200"/>
        </a:spcBef>
        <a:buSzPct val="75000"/>
        <a:buChar char="•"/>
        <a:defRPr sz="3600">
          <a:latin typeface="+mn-lt"/>
          <a:ea typeface="+mn-ea"/>
          <a:cs typeface="+mn-cs"/>
          <a:sym typeface="Helvetica Light"/>
        </a:defRPr>
      </a:lvl5pPr>
      <a:lvl6pPr marL="2667000" indent="-444500" defTabSz="584200">
        <a:spcBef>
          <a:spcPts val="4200"/>
        </a:spcBef>
        <a:buSzPct val="75000"/>
        <a:buChar char="•"/>
        <a:defRPr sz="3600">
          <a:latin typeface="+mn-lt"/>
          <a:ea typeface="+mn-ea"/>
          <a:cs typeface="+mn-cs"/>
          <a:sym typeface="Helvetica Light"/>
        </a:defRPr>
      </a:lvl6pPr>
      <a:lvl7pPr marL="3111500" indent="-444500" defTabSz="584200">
        <a:spcBef>
          <a:spcPts val="4200"/>
        </a:spcBef>
        <a:buSzPct val="75000"/>
        <a:buChar char="•"/>
        <a:defRPr sz="3600">
          <a:latin typeface="+mn-lt"/>
          <a:ea typeface="+mn-ea"/>
          <a:cs typeface="+mn-cs"/>
          <a:sym typeface="Helvetica Light"/>
        </a:defRPr>
      </a:lvl7pPr>
      <a:lvl8pPr marL="3556000" indent="-444500" defTabSz="584200">
        <a:spcBef>
          <a:spcPts val="4200"/>
        </a:spcBef>
        <a:buSzPct val="75000"/>
        <a:buChar char="•"/>
        <a:defRPr sz="3600">
          <a:latin typeface="+mn-lt"/>
          <a:ea typeface="+mn-ea"/>
          <a:cs typeface="+mn-cs"/>
          <a:sym typeface="Helvetica Light"/>
        </a:defRPr>
      </a:lvl8pPr>
      <a:lvl9pPr marL="4000500" indent="-444500" defTabSz="584200">
        <a:spcBef>
          <a:spcPts val="4200"/>
        </a:spcBef>
        <a:buSzPct val="75000"/>
        <a:buChar char="•"/>
        <a:defRPr sz="3600">
          <a:latin typeface="+mn-lt"/>
          <a:ea typeface="+mn-ea"/>
          <a:cs typeface="+mn-cs"/>
          <a:sym typeface="Helvetica Light"/>
        </a:defRPr>
      </a:lvl9pPr>
    </p:bodyStyle>
    <p:otherStyle>
      <a:lvl1pPr algn="ctr" defTabSz="584200">
        <a:defRPr>
          <a:solidFill>
            <a:schemeClr val="tx1"/>
          </a:solidFill>
          <a:latin typeface="+mn-lt"/>
          <a:ea typeface="+mn-ea"/>
          <a:cs typeface="+mn-cs"/>
          <a:sym typeface="Helvetica Light"/>
        </a:defRPr>
      </a:lvl1pPr>
      <a:lvl2pPr indent="228600" algn="ctr" defTabSz="584200">
        <a:defRPr>
          <a:solidFill>
            <a:schemeClr val="tx1"/>
          </a:solidFill>
          <a:latin typeface="+mn-lt"/>
          <a:ea typeface="+mn-ea"/>
          <a:cs typeface="+mn-cs"/>
          <a:sym typeface="Helvetica Light"/>
        </a:defRPr>
      </a:lvl2pPr>
      <a:lvl3pPr indent="457200" algn="ctr" defTabSz="584200">
        <a:defRPr>
          <a:solidFill>
            <a:schemeClr val="tx1"/>
          </a:solidFill>
          <a:latin typeface="+mn-lt"/>
          <a:ea typeface="+mn-ea"/>
          <a:cs typeface="+mn-cs"/>
          <a:sym typeface="Helvetica Light"/>
        </a:defRPr>
      </a:lvl3pPr>
      <a:lvl4pPr indent="685800" algn="ctr" defTabSz="584200">
        <a:defRPr>
          <a:solidFill>
            <a:schemeClr val="tx1"/>
          </a:solidFill>
          <a:latin typeface="+mn-lt"/>
          <a:ea typeface="+mn-ea"/>
          <a:cs typeface="+mn-cs"/>
          <a:sym typeface="Helvetica Light"/>
        </a:defRPr>
      </a:lvl4pPr>
      <a:lvl5pPr indent="914400" algn="ctr" defTabSz="584200">
        <a:defRPr>
          <a:solidFill>
            <a:schemeClr val="tx1"/>
          </a:solidFill>
          <a:latin typeface="+mn-lt"/>
          <a:ea typeface="+mn-ea"/>
          <a:cs typeface="+mn-cs"/>
          <a:sym typeface="Helvetica Light"/>
        </a:defRPr>
      </a:lvl5pPr>
      <a:lvl6pPr indent="1143000" algn="ctr" defTabSz="584200">
        <a:defRPr>
          <a:solidFill>
            <a:schemeClr val="tx1"/>
          </a:solidFill>
          <a:latin typeface="+mn-lt"/>
          <a:ea typeface="+mn-ea"/>
          <a:cs typeface="+mn-cs"/>
          <a:sym typeface="Helvetica Light"/>
        </a:defRPr>
      </a:lvl6pPr>
      <a:lvl7pPr indent="1371600" algn="ctr" defTabSz="584200">
        <a:defRPr>
          <a:solidFill>
            <a:schemeClr val="tx1"/>
          </a:solidFill>
          <a:latin typeface="+mn-lt"/>
          <a:ea typeface="+mn-ea"/>
          <a:cs typeface="+mn-cs"/>
          <a:sym typeface="Helvetica Light"/>
        </a:defRPr>
      </a:lvl7pPr>
      <a:lvl8pPr indent="1600200" algn="ctr" defTabSz="584200">
        <a:defRPr>
          <a:solidFill>
            <a:schemeClr val="tx1"/>
          </a:solidFill>
          <a:latin typeface="+mn-lt"/>
          <a:ea typeface="+mn-ea"/>
          <a:cs typeface="+mn-cs"/>
          <a:sym typeface="Helvetica Light"/>
        </a:defRPr>
      </a:lvl8pPr>
      <a:lvl9pPr indent="1828800" algn="ctr" defTabSz="584200">
        <a:defRPr>
          <a:solidFill>
            <a:schemeClr val="tx1"/>
          </a:solidFill>
          <a:latin typeface="+mn-lt"/>
          <a:ea typeface="+mn-ea"/>
          <a:cs typeface="+mn-cs"/>
          <a:sym typeface="Helvetica Light"/>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 name="Shape 47"/>
          <p:cNvSpPr>
            <a:spLocks noGrp="1"/>
          </p:cNvSpPr>
          <p:nvPr>
            <p:ph type="title"/>
          </p:nvPr>
        </p:nvSpPr>
        <p:spPr>
          <a:xfrm>
            <a:off x="952500" y="444500"/>
            <a:ext cx="11099800" cy="1229040"/>
          </a:xfrm>
          <a:prstGeom prst="rect">
            <a:avLst/>
          </a:prstGeom>
        </p:spPr>
        <p:txBody>
          <a:bodyPr>
            <a:normAutofit fontScale="90000"/>
          </a:bodyPr>
          <a:lstStyle/>
          <a:p>
            <a:pPr lvl="0" defTabSz="350520">
              <a:defRPr sz="1800"/>
            </a:pPr>
            <a:r>
              <a:rPr sz="4800" b="1" dirty="0">
                <a:solidFill>
                  <a:srgbClr val="0365C0"/>
                </a:solidFill>
              </a:rPr>
              <a:t>Première dimension</a:t>
            </a:r>
          </a:p>
          <a:p>
            <a:pPr lvl="0" defTabSz="350520">
              <a:defRPr sz="1800"/>
            </a:pPr>
            <a:r>
              <a:rPr sz="4380" b="1" i="1" dirty="0">
                <a:solidFill>
                  <a:srgbClr val="0B5D18"/>
                </a:solidFill>
              </a:rPr>
              <a:t>Expression émotionnelle dans la relation</a:t>
            </a:r>
          </a:p>
        </p:txBody>
      </p:sp>
      <p:sp>
        <p:nvSpPr>
          <p:cNvPr id="48" name="Shape 48"/>
          <p:cNvSpPr>
            <a:spLocks noGrp="1"/>
          </p:cNvSpPr>
          <p:nvPr>
            <p:ph type="body" idx="1"/>
          </p:nvPr>
        </p:nvSpPr>
        <p:spPr>
          <a:xfrm>
            <a:off x="952500" y="1972387"/>
            <a:ext cx="11099800" cy="6917614"/>
          </a:xfrm>
          <a:prstGeom prst="rect">
            <a:avLst/>
          </a:prstGeom>
        </p:spPr>
        <p:txBody>
          <a:bodyPr anchor="t">
            <a:normAutofit/>
          </a:bodyPr>
          <a:lstStyle/>
          <a:p>
            <a:pPr marL="197555" lvl="0" indent="-197555" algn="just" defTabSz="182880">
              <a:lnSpc>
                <a:spcPct val="120416"/>
              </a:lnSpc>
              <a:spcBef>
                <a:spcPts val="600"/>
              </a:spcBef>
              <a:defRPr sz="1800"/>
            </a:pPr>
            <a:r>
              <a:rPr sz="1600" b="1" dirty="0">
                <a:solidFill>
                  <a:srgbClr val="006F61"/>
                </a:solidFill>
                <a:latin typeface="Arial"/>
                <a:ea typeface="Arial"/>
                <a:cs typeface="Arial"/>
                <a:sym typeface="Arial"/>
              </a:rPr>
              <a:t>Item 1. Recherche de sensations plutôt que d’émotions : auto-stimulations sensuelles et sensorielles.</a:t>
            </a:r>
          </a:p>
          <a:p>
            <a:pPr marL="0" lvl="0" indent="0" algn="just" defTabSz="182880">
              <a:lnSpc>
                <a:spcPct val="120416"/>
              </a:lnSpc>
              <a:spcBef>
                <a:spcPts val="600"/>
              </a:spcBef>
              <a:buSzTx/>
              <a:buNone/>
              <a:defRPr sz="1800"/>
            </a:pPr>
            <a:r>
              <a:rPr sz="1600" dirty="0">
                <a:solidFill>
                  <a:srgbClr val="006AA7"/>
                </a:solidFill>
                <a:latin typeface="Arial"/>
                <a:ea typeface="Arial"/>
                <a:cs typeface="Arial"/>
                <a:sym typeface="Arial"/>
              </a:rPr>
              <a:t>- Auto-stimulations sensuelles et sensorielles : tactiles, auditives, visuelles, labyrinthiques, coenesthésiques, </a:t>
            </a:r>
            <a:r>
              <a:rPr sz="1600" dirty="0" smtClean="0">
                <a:solidFill>
                  <a:srgbClr val="006AA7"/>
                </a:solidFill>
                <a:latin typeface="Arial"/>
                <a:ea typeface="Arial"/>
                <a:cs typeface="Arial"/>
                <a:sym typeface="Arial"/>
              </a:rPr>
              <a:t>…</a:t>
            </a:r>
            <a:endParaRPr lang="fr-FR" sz="1600" dirty="0" smtClean="0">
              <a:solidFill>
                <a:srgbClr val="006AA7"/>
              </a:solidFill>
              <a:latin typeface="Arial"/>
              <a:ea typeface="Arial"/>
              <a:cs typeface="Arial"/>
              <a:sym typeface="Arial"/>
            </a:endParaRPr>
          </a:p>
          <a:p>
            <a:pPr marL="0" lvl="0" indent="0" algn="just" defTabSz="182880">
              <a:lnSpc>
                <a:spcPct val="120416"/>
              </a:lnSpc>
              <a:spcBef>
                <a:spcPts val="600"/>
              </a:spcBef>
              <a:buSzTx/>
              <a:buNone/>
              <a:defRPr sz="1800"/>
            </a:pPr>
            <a:endParaRPr sz="1600" dirty="0" smtClean="0">
              <a:solidFill>
                <a:srgbClr val="006AA7"/>
              </a:solidFill>
              <a:latin typeface="Arial"/>
              <a:ea typeface="Arial"/>
              <a:cs typeface="Arial"/>
              <a:sym typeface="Arial"/>
            </a:endParaRPr>
          </a:p>
          <a:p>
            <a:pPr marL="197555" lvl="0" indent="-197555" algn="just" defTabSz="182880">
              <a:lnSpc>
                <a:spcPct val="120416"/>
              </a:lnSpc>
              <a:spcBef>
                <a:spcPts val="600"/>
              </a:spcBef>
              <a:defRPr sz="1800"/>
            </a:pPr>
            <a:r>
              <a:rPr sz="1600" b="1" dirty="0">
                <a:solidFill>
                  <a:srgbClr val="006F61"/>
                </a:solidFill>
                <a:latin typeface="Arial"/>
                <a:ea typeface="Arial"/>
                <a:cs typeface="Arial"/>
                <a:sym typeface="Arial"/>
              </a:rPr>
              <a:t>Item 2. L’enfant présente une crise de rage (tantrum) à l’empêchement des comportements autistiques.</a:t>
            </a:r>
          </a:p>
          <a:p>
            <a:pPr marL="0" lvl="0" indent="0" algn="just" defTabSz="182880">
              <a:lnSpc>
                <a:spcPct val="120416"/>
              </a:lnSpc>
              <a:spcBef>
                <a:spcPts val="600"/>
              </a:spcBef>
              <a:buSzTx/>
              <a:buNone/>
              <a:defRPr sz="1800"/>
            </a:pPr>
            <a:r>
              <a:rPr sz="1600" dirty="0">
                <a:solidFill>
                  <a:srgbClr val="006AA7"/>
                </a:solidFill>
                <a:latin typeface="Arial"/>
                <a:ea typeface="Arial"/>
                <a:cs typeface="Arial"/>
                <a:sym typeface="Arial"/>
              </a:rPr>
              <a:t>- Crise de rage et d’angoisse avec désorganisation corporelle : enfant hurlant, se débattant, se roulant par terre, refusant souvent toute approche ; crises pouvant durer de 10 minutes à une heure ou plus, souvent entre 20 à 30 minutes. </a:t>
            </a:r>
          </a:p>
          <a:p>
            <a:pPr marL="0" lvl="0" indent="0" algn="just" defTabSz="182880">
              <a:lnSpc>
                <a:spcPct val="120416"/>
              </a:lnSpc>
              <a:spcBef>
                <a:spcPts val="600"/>
              </a:spcBef>
              <a:buSzTx/>
              <a:buNone/>
              <a:defRPr sz="1800"/>
            </a:pPr>
            <a:r>
              <a:rPr sz="1600" dirty="0">
                <a:solidFill>
                  <a:srgbClr val="006AA7"/>
                </a:solidFill>
                <a:latin typeface="Arial"/>
                <a:ea typeface="Arial"/>
                <a:cs typeface="Arial"/>
                <a:sym typeface="Arial"/>
              </a:rPr>
              <a:t>- Cette crise survient lors de tentatives forcées de mise en relation devant un retrait, lorsque l’on empêche les manoeuvres stéréotypées ou que l’on retire l’objet autistique, ou que l’on dérange les rituels autistiques</a:t>
            </a:r>
            <a:r>
              <a:rPr sz="1600" dirty="0" smtClean="0">
                <a:solidFill>
                  <a:srgbClr val="006AA7"/>
                </a:solidFill>
                <a:latin typeface="Arial"/>
                <a:ea typeface="Arial"/>
                <a:cs typeface="Arial"/>
                <a:sym typeface="Arial"/>
              </a:rPr>
              <a:t>.</a:t>
            </a:r>
            <a:endParaRPr lang="fr-FR" sz="1600" dirty="0" smtClean="0">
              <a:solidFill>
                <a:srgbClr val="006AA7"/>
              </a:solidFill>
              <a:latin typeface="Arial"/>
              <a:ea typeface="Arial"/>
              <a:cs typeface="Arial"/>
              <a:sym typeface="Arial"/>
            </a:endParaRPr>
          </a:p>
          <a:p>
            <a:pPr marL="0" lvl="0" indent="0" algn="just" defTabSz="182880">
              <a:lnSpc>
                <a:spcPct val="120416"/>
              </a:lnSpc>
              <a:spcBef>
                <a:spcPts val="600"/>
              </a:spcBef>
              <a:buSzTx/>
              <a:buNone/>
              <a:defRPr sz="1800"/>
            </a:pPr>
            <a:endParaRPr sz="1600" b="1" dirty="0" smtClean="0">
              <a:solidFill>
                <a:srgbClr val="006F61"/>
              </a:solidFill>
              <a:latin typeface="Arial"/>
              <a:ea typeface="Arial"/>
              <a:cs typeface="Arial"/>
              <a:sym typeface="Arial"/>
            </a:endParaRPr>
          </a:p>
          <a:p>
            <a:pPr marL="197555" lvl="0" indent="-197555" algn="just" defTabSz="182880">
              <a:lnSpc>
                <a:spcPct val="120416"/>
              </a:lnSpc>
              <a:spcBef>
                <a:spcPts val="600"/>
              </a:spcBef>
              <a:defRPr sz="1800"/>
            </a:pPr>
            <a:r>
              <a:rPr sz="1600" b="1" dirty="0">
                <a:solidFill>
                  <a:srgbClr val="006F61"/>
                </a:solidFill>
                <a:latin typeface="Arial"/>
                <a:ea typeface="Arial"/>
                <a:cs typeface="Arial"/>
                <a:sym typeface="Arial"/>
              </a:rPr>
              <a:t>Item 3. Hypersensibilité de type très primitif à l’état émotionnel ambiant.  </a:t>
            </a:r>
          </a:p>
          <a:p>
            <a:pPr marL="0" lvl="0" indent="0" algn="just" defTabSz="182880">
              <a:lnSpc>
                <a:spcPct val="120416"/>
              </a:lnSpc>
              <a:spcBef>
                <a:spcPts val="600"/>
              </a:spcBef>
              <a:buSzTx/>
              <a:buNone/>
              <a:defRPr sz="1800"/>
            </a:pPr>
            <a:r>
              <a:rPr sz="1600" dirty="0">
                <a:solidFill>
                  <a:srgbClr val="006AA7"/>
                </a:solidFill>
                <a:latin typeface="Arial"/>
                <a:ea typeface="Arial"/>
                <a:cs typeface="Arial"/>
                <a:sym typeface="Arial"/>
              </a:rPr>
              <a:t>- Signes indirects par accentuation des stéréotypies ou rituels, voire déclenchement d’un tantrum en cas de tensions et soucis chez des personnes proches, détente dans le cas contraire. Témoignage des parents : « quand je rentre du travail, je vois tout de suite que mon enfant sait dans quel état je suis (content, angoissé, tendu ...) »</a:t>
            </a:r>
            <a:r>
              <a:rPr sz="1600" dirty="0" smtClean="0">
                <a:solidFill>
                  <a:srgbClr val="006AA7"/>
                </a:solidFill>
                <a:latin typeface="Arial"/>
                <a:ea typeface="Arial"/>
                <a:cs typeface="Arial"/>
                <a:sym typeface="Arial"/>
              </a:rPr>
              <a:t>.</a:t>
            </a:r>
            <a:endParaRPr lang="fr-FR" sz="1600" dirty="0" smtClean="0">
              <a:solidFill>
                <a:srgbClr val="006AA7"/>
              </a:solidFill>
              <a:latin typeface="Arial"/>
              <a:ea typeface="Arial"/>
              <a:cs typeface="Arial"/>
              <a:sym typeface="Arial"/>
            </a:endParaRPr>
          </a:p>
          <a:p>
            <a:pPr marL="0" lvl="0" indent="0" algn="just" defTabSz="182880">
              <a:lnSpc>
                <a:spcPct val="120416"/>
              </a:lnSpc>
              <a:spcBef>
                <a:spcPts val="600"/>
              </a:spcBef>
              <a:buSzTx/>
              <a:buNone/>
              <a:defRPr sz="1800"/>
            </a:pPr>
            <a:endParaRPr sz="1600" b="1" dirty="0" smtClean="0">
              <a:solidFill>
                <a:srgbClr val="006F61"/>
              </a:solidFill>
              <a:latin typeface="Arial"/>
              <a:ea typeface="Arial"/>
              <a:cs typeface="Arial"/>
              <a:sym typeface="Arial"/>
            </a:endParaRPr>
          </a:p>
          <a:p>
            <a:pPr marL="197555" lvl="0" indent="-197555" algn="just" defTabSz="182880">
              <a:lnSpc>
                <a:spcPct val="120416"/>
              </a:lnSpc>
              <a:spcBef>
                <a:spcPts val="600"/>
              </a:spcBef>
              <a:defRPr sz="1800"/>
            </a:pPr>
            <a:r>
              <a:rPr sz="1600" b="1" dirty="0">
                <a:solidFill>
                  <a:srgbClr val="006F61"/>
                </a:solidFill>
                <a:latin typeface="Arial"/>
                <a:ea typeface="Arial"/>
                <a:cs typeface="Arial"/>
                <a:sym typeface="Arial"/>
              </a:rPr>
              <a:t>Item 4. Recherche de sensations dans un partage émotionnel.</a:t>
            </a:r>
          </a:p>
          <a:p>
            <a:pPr marL="0" lvl="0" indent="0" algn="just" defTabSz="182880">
              <a:lnSpc>
                <a:spcPct val="120416"/>
              </a:lnSpc>
              <a:spcBef>
                <a:spcPts val="600"/>
              </a:spcBef>
              <a:buSzTx/>
              <a:buNone/>
              <a:defRPr sz="1800"/>
            </a:pPr>
            <a:r>
              <a:rPr sz="1600" dirty="0">
                <a:solidFill>
                  <a:srgbClr val="006AA7"/>
                </a:solidFill>
                <a:latin typeface="Arial"/>
                <a:ea typeface="Arial"/>
                <a:cs typeface="Arial"/>
                <a:sym typeface="Arial"/>
              </a:rPr>
              <a:t>- Intérêt pour les sons, les mélodies ou la musique classique, les couleurs, partagé avec la famille ou les éducateurs. Par exemple, l’enfant adore la musique classique et partage avec ses parents un moment de plaisir en écoutant un disque de Mozart. L’imitation de type précoce des conduites auto sensorielles peut être le déclencheur d’un moment de partage affectif</a:t>
            </a:r>
            <a:r>
              <a:rPr sz="1600" dirty="0" smtClean="0">
                <a:solidFill>
                  <a:srgbClr val="006AA7"/>
                </a:solidFill>
                <a:latin typeface="Arial"/>
                <a:ea typeface="Arial"/>
                <a:cs typeface="Arial"/>
                <a:sym typeface="Arial"/>
              </a:rPr>
              <a:t>.</a:t>
            </a:r>
            <a:endParaRPr lang="fr-FR" sz="1600" dirty="0" smtClean="0">
              <a:solidFill>
                <a:srgbClr val="006AA7"/>
              </a:solidFill>
              <a:latin typeface="Arial"/>
              <a:ea typeface="Arial"/>
              <a:cs typeface="Arial"/>
              <a:sym typeface="Arial"/>
            </a:endParaRPr>
          </a:p>
          <a:p>
            <a:pPr marL="0" lvl="0" indent="0" algn="just" defTabSz="182880">
              <a:lnSpc>
                <a:spcPct val="120416"/>
              </a:lnSpc>
              <a:spcBef>
                <a:spcPts val="600"/>
              </a:spcBef>
              <a:buSzTx/>
              <a:buNone/>
              <a:defRPr sz="1800"/>
            </a:pPr>
            <a:endParaRPr sz="1600" dirty="0" smtClean="0">
              <a:solidFill>
                <a:srgbClr val="006AA7"/>
              </a:solidFill>
              <a:latin typeface="Arial"/>
              <a:ea typeface="Arial"/>
              <a:cs typeface="Arial"/>
              <a:sym typeface="Arial"/>
            </a:endParaRPr>
          </a:p>
          <a:p>
            <a:pPr marL="0" lvl="0" indent="0" algn="just" defTabSz="182880">
              <a:lnSpc>
                <a:spcPct val="120416"/>
              </a:lnSpc>
              <a:spcBef>
                <a:spcPts val="100"/>
              </a:spcBef>
              <a:buSzTx/>
              <a:buNone/>
              <a:defRPr sz="1800"/>
            </a:pPr>
            <a:endParaRPr sz="1600" b="1" dirty="0">
              <a:solidFill>
                <a:srgbClr val="006F61"/>
              </a:solidFill>
              <a:latin typeface="Arial"/>
              <a:ea typeface="Arial"/>
              <a:cs typeface="Arial"/>
              <a:sym typeface="Arial"/>
            </a:endParaRPr>
          </a:p>
        </p:txBody>
      </p:sp>
    </p:spTree>
  </p:cSld>
  <p:clrMapOvr>
    <a:masterClrMapping/>
  </p:clrMapOvr>
  <p:transition xmlns:p14="http://schemas.microsoft.com/office/powerpoint/2010/main" spd="med"/>
  <p:timing>
    <p:tnLst>
      <p:par>
        <p:cTn xmlns:p14="http://schemas.microsoft.com/office/powerpoint/2010/main" id="1" dur="indefinite" restart="never" fill="hold"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 name="Shape 51"/>
          <p:cNvSpPr>
            <a:spLocks noGrp="1"/>
          </p:cNvSpPr>
          <p:nvPr>
            <p:ph type="title"/>
          </p:nvPr>
        </p:nvSpPr>
        <p:spPr>
          <a:xfrm>
            <a:off x="952500" y="444500"/>
            <a:ext cx="11099800" cy="827584"/>
          </a:xfrm>
          <a:prstGeom prst="rect">
            <a:avLst/>
          </a:prstGeom>
        </p:spPr>
        <p:txBody>
          <a:bodyPr/>
          <a:lstStyle/>
          <a:p>
            <a:pPr lvl="0" defTabSz="332993">
              <a:defRPr sz="1800"/>
            </a:pPr>
            <a:r>
              <a:rPr sz="2394" b="1">
                <a:solidFill>
                  <a:srgbClr val="0365C0"/>
                </a:solidFill>
              </a:rPr>
              <a:t>Première dimension</a:t>
            </a:r>
          </a:p>
          <a:p>
            <a:pPr lvl="0" defTabSz="332993">
              <a:defRPr sz="1800"/>
            </a:pPr>
            <a:r>
              <a:rPr sz="2280" b="1" i="1">
                <a:solidFill>
                  <a:srgbClr val="0B5D18"/>
                </a:solidFill>
              </a:rPr>
              <a:t>Expression émotionnelle dans la relation</a:t>
            </a:r>
          </a:p>
        </p:txBody>
      </p:sp>
      <p:sp>
        <p:nvSpPr>
          <p:cNvPr id="52" name="Shape 52"/>
          <p:cNvSpPr>
            <a:spLocks noGrp="1"/>
          </p:cNvSpPr>
          <p:nvPr>
            <p:ph type="body" idx="1"/>
          </p:nvPr>
        </p:nvSpPr>
        <p:spPr>
          <a:xfrm>
            <a:off x="952500" y="1703425"/>
            <a:ext cx="11099800" cy="7656475"/>
          </a:xfrm>
          <a:prstGeom prst="rect">
            <a:avLst/>
          </a:prstGeom>
        </p:spPr>
        <p:txBody>
          <a:bodyPr anchor="t">
            <a:normAutofit/>
          </a:bodyPr>
          <a:lstStyle/>
          <a:p>
            <a:pPr marL="197555" lvl="0" indent="-197555" algn="just" defTabSz="182880">
              <a:lnSpc>
                <a:spcPct val="120416"/>
              </a:lnSpc>
              <a:spcBef>
                <a:spcPts val="600"/>
              </a:spcBef>
              <a:defRPr sz="1800"/>
            </a:pPr>
            <a:r>
              <a:rPr lang="fr-FR" sz="1800" b="1" dirty="0" smtClean="0">
                <a:solidFill>
                  <a:srgbClr val="006F61"/>
                </a:solidFill>
                <a:latin typeface="Arial"/>
                <a:ea typeface="Arial"/>
                <a:cs typeface="Arial"/>
                <a:sym typeface="Arial"/>
              </a:rPr>
              <a:t>Item 5. Conduites de grattage ou d’arrachage.</a:t>
            </a:r>
          </a:p>
          <a:p>
            <a:pPr marL="0" lvl="0" indent="0" algn="just" defTabSz="182880">
              <a:lnSpc>
                <a:spcPct val="120416"/>
              </a:lnSpc>
              <a:spcBef>
                <a:spcPts val="600"/>
              </a:spcBef>
              <a:buSzTx/>
              <a:buNone/>
              <a:defRPr sz="1800"/>
            </a:pPr>
            <a:r>
              <a:rPr lang="fr-FR" sz="1800" dirty="0" smtClean="0">
                <a:solidFill>
                  <a:srgbClr val="006AA7"/>
                </a:solidFill>
                <a:latin typeface="Arial"/>
                <a:ea typeface="Arial"/>
                <a:cs typeface="Arial"/>
                <a:sym typeface="Arial"/>
              </a:rPr>
              <a:t>- Ces conduites peuvent concerner la propre peau de l’enfant, la peau des autres, les vêtements, les revêtements du décor qui sont des représentations de la peau.</a:t>
            </a:r>
          </a:p>
          <a:p>
            <a:pPr marL="207433" lvl="0" indent="-207433" algn="just" defTabSz="192023">
              <a:lnSpc>
                <a:spcPct val="120416"/>
              </a:lnSpc>
              <a:spcBef>
                <a:spcPts val="600"/>
              </a:spcBef>
              <a:defRPr sz="1800"/>
            </a:pPr>
            <a:endParaRPr lang="fr-FR" sz="1679"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r>
              <a:rPr sz="1679" b="1" dirty="0" smtClean="0">
                <a:solidFill>
                  <a:srgbClr val="006F61"/>
                </a:solidFill>
                <a:latin typeface="Arial"/>
                <a:ea typeface="Arial"/>
                <a:cs typeface="Arial"/>
                <a:sym typeface="Arial"/>
              </a:rPr>
              <a:t>Item </a:t>
            </a:r>
            <a:r>
              <a:rPr sz="1679" b="1" dirty="0">
                <a:solidFill>
                  <a:srgbClr val="006F61"/>
                </a:solidFill>
                <a:latin typeface="Arial"/>
                <a:ea typeface="Arial"/>
                <a:cs typeface="Arial"/>
                <a:sym typeface="Arial"/>
              </a:rPr>
              <a:t>6. Crises de tantrum (rages, angoisses corporelles).</a:t>
            </a:r>
          </a:p>
          <a:p>
            <a:pPr marL="0" lvl="0" indent="0" algn="just" defTabSz="192023">
              <a:lnSpc>
                <a:spcPct val="120416"/>
              </a:lnSpc>
              <a:spcBef>
                <a:spcPts val="600"/>
              </a:spcBef>
              <a:buSzTx/>
              <a:buNone/>
              <a:defRPr sz="1800"/>
            </a:pPr>
            <a:r>
              <a:rPr sz="1679" dirty="0">
                <a:solidFill>
                  <a:srgbClr val="006AA7"/>
                </a:solidFill>
                <a:latin typeface="Arial"/>
                <a:ea typeface="Arial"/>
                <a:cs typeface="Arial"/>
                <a:sym typeface="Arial"/>
              </a:rPr>
              <a:t>- Ces crises, décrites à l’item 2 au moment de l’empêchement des manœuvres autosensorielles et autosensuelles se produisent maintenant dans les situations relationnelles, au moment d’une séparation, d’une frustration, d’une </a:t>
            </a:r>
            <a:r>
              <a:rPr sz="1679" dirty="0" smtClean="0">
                <a:solidFill>
                  <a:srgbClr val="006AA7"/>
                </a:solidFill>
                <a:latin typeface="Arial"/>
                <a:ea typeface="Arial"/>
                <a:cs typeface="Arial"/>
                <a:sym typeface="Arial"/>
              </a:rPr>
              <a:t>rivalité</a:t>
            </a:r>
            <a:endParaRPr lang="fr-FR" sz="1679" dirty="0" smtClean="0">
              <a:solidFill>
                <a:srgbClr val="006AA7"/>
              </a:solidFill>
              <a:latin typeface="Arial"/>
              <a:ea typeface="Arial"/>
              <a:cs typeface="Arial"/>
              <a:sym typeface="Arial"/>
            </a:endParaRPr>
          </a:p>
          <a:p>
            <a:pPr marL="0" lvl="0" indent="0" algn="just" defTabSz="192023">
              <a:lnSpc>
                <a:spcPct val="120416"/>
              </a:lnSpc>
              <a:spcBef>
                <a:spcPts val="600"/>
              </a:spcBef>
              <a:buSzTx/>
              <a:buNone/>
              <a:defRPr sz="1800"/>
            </a:pPr>
            <a:endParaRPr lang="fr-FR" sz="1679" dirty="0" smtClean="0">
              <a:solidFill>
                <a:srgbClr val="006AA7"/>
              </a:solidFill>
              <a:latin typeface="Arial"/>
              <a:ea typeface="Arial"/>
              <a:cs typeface="Arial"/>
              <a:sym typeface="Arial"/>
            </a:endParaRPr>
          </a:p>
          <a:p>
            <a:pPr marL="0" lvl="0" indent="0" algn="just" defTabSz="192023">
              <a:lnSpc>
                <a:spcPct val="120416"/>
              </a:lnSpc>
              <a:spcBef>
                <a:spcPts val="600"/>
              </a:spcBef>
              <a:buSzTx/>
              <a:buNone/>
              <a:defRPr sz="1800"/>
            </a:pPr>
            <a:r>
              <a:rPr sz="1679" dirty="0" smtClean="0">
                <a:solidFill>
                  <a:srgbClr val="006AA7"/>
                </a:solidFill>
                <a:latin typeface="Arial"/>
                <a:ea typeface="Arial"/>
                <a:cs typeface="Arial"/>
                <a:sym typeface="Arial"/>
              </a:rPr>
              <a:t>. </a:t>
            </a:r>
            <a:r>
              <a:rPr sz="1679" b="1" dirty="0" smtClean="0">
                <a:solidFill>
                  <a:srgbClr val="006F61"/>
                </a:solidFill>
                <a:latin typeface="Arial"/>
                <a:ea typeface="Arial"/>
                <a:cs typeface="Arial"/>
                <a:sym typeface="Arial"/>
              </a:rPr>
              <a:t>Item </a:t>
            </a:r>
            <a:r>
              <a:rPr sz="1679" b="1" dirty="0">
                <a:solidFill>
                  <a:srgbClr val="006F61"/>
                </a:solidFill>
                <a:latin typeface="Arial"/>
                <a:ea typeface="Arial"/>
                <a:cs typeface="Arial"/>
                <a:sym typeface="Arial"/>
              </a:rPr>
              <a:t>7. Attaques possessives du visage généralement jubilatoires.</a:t>
            </a:r>
          </a:p>
          <a:p>
            <a:pPr marL="0" lvl="0" indent="0" algn="just" defTabSz="192023">
              <a:lnSpc>
                <a:spcPct val="120416"/>
              </a:lnSpc>
              <a:spcBef>
                <a:spcPts val="600"/>
              </a:spcBef>
              <a:buSzTx/>
              <a:buNone/>
              <a:defRPr sz="1800"/>
            </a:pPr>
            <a:r>
              <a:rPr sz="1679" dirty="0">
                <a:solidFill>
                  <a:srgbClr val="006AA7"/>
                </a:solidFill>
                <a:latin typeface="Arial"/>
                <a:ea typeface="Arial"/>
                <a:cs typeface="Arial"/>
                <a:sym typeface="Arial"/>
              </a:rPr>
              <a:t>- L’enfant, qui est beaucoup plus en relation avec l’autre, peut tirer le nez, les cheveux, griffer, mordre, mettre les doigts dans les yeux dans un élan jubilatoire. Ces manifestations rappellent le comportement du bébé au deuxième semestre (vers 6-7 mois)</a:t>
            </a:r>
            <a:r>
              <a:rPr sz="1679" dirty="0" smtClean="0">
                <a:solidFill>
                  <a:srgbClr val="006AA7"/>
                </a:solidFill>
                <a:latin typeface="Arial"/>
                <a:ea typeface="Arial"/>
                <a:cs typeface="Arial"/>
                <a:sym typeface="Arial"/>
              </a:rPr>
              <a:t>.</a:t>
            </a:r>
            <a:endParaRPr lang="fr-FR" sz="1679" dirty="0" smtClean="0">
              <a:solidFill>
                <a:srgbClr val="006AA7"/>
              </a:solidFill>
              <a:latin typeface="Arial"/>
              <a:ea typeface="Arial"/>
              <a:cs typeface="Arial"/>
              <a:sym typeface="Arial"/>
            </a:endParaRPr>
          </a:p>
          <a:p>
            <a:pPr marL="0" lvl="0" indent="0" algn="just" defTabSz="192023">
              <a:lnSpc>
                <a:spcPct val="120416"/>
              </a:lnSpc>
              <a:spcBef>
                <a:spcPts val="600"/>
              </a:spcBef>
              <a:buSzTx/>
              <a:buNone/>
              <a:defRPr sz="1800"/>
            </a:pPr>
            <a:endParaRPr sz="1679"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r>
              <a:rPr sz="1679" dirty="0">
                <a:solidFill>
                  <a:srgbClr val="0B5D18"/>
                </a:solidFill>
                <a:latin typeface="Arial Bold"/>
                <a:ea typeface="Arial Bold"/>
                <a:cs typeface="Arial Bold"/>
                <a:sym typeface="Arial Bold"/>
              </a:rPr>
              <a:t>Item 8</a:t>
            </a:r>
            <a:r>
              <a:rPr sz="1679" b="1" dirty="0">
                <a:solidFill>
                  <a:srgbClr val="006F61"/>
                </a:solidFill>
                <a:latin typeface="Arial"/>
                <a:ea typeface="Arial"/>
                <a:cs typeface="Arial"/>
                <a:sym typeface="Arial"/>
              </a:rPr>
              <a:t>. Alternance de jubilations et de craintes dans la retrouvaille du regard</a:t>
            </a:r>
            <a:r>
              <a:rPr sz="1679" b="1" dirty="0" smtClean="0">
                <a:solidFill>
                  <a:srgbClr val="006F61"/>
                </a:solidFill>
                <a:latin typeface="Arial"/>
                <a:ea typeface="Arial"/>
                <a:cs typeface="Arial"/>
                <a:sym typeface="Arial"/>
              </a:rPr>
              <a:t>.</a:t>
            </a:r>
            <a:endParaRPr lang="fr-FR" sz="1679"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endParaRPr sz="1679"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r>
              <a:rPr sz="1679" b="1" dirty="0">
                <a:solidFill>
                  <a:srgbClr val="006F61"/>
                </a:solidFill>
                <a:latin typeface="Arial"/>
                <a:ea typeface="Arial"/>
                <a:cs typeface="Arial"/>
                <a:sym typeface="Arial"/>
              </a:rPr>
              <a:t>Item 9. Subexcitation dans la relation. </a:t>
            </a:r>
          </a:p>
          <a:p>
            <a:pPr marL="0" lvl="0" indent="0" algn="just" defTabSz="192023">
              <a:lnSpc>
                <a:spcPct val="120416"/>
              </a:lnSpc>
              <a:spcBef>
                <a:spcPts val="600"/>
              </a:spcBef>
              <a:buSzTx/>
              <a:buNone/>
              <a:defRPr sz="1800"/>
            </a:pPr>
            <a:r>
              <a:rPr sz="1679" dirty="0">
                <a:solidFill>
                  <a:srgbClr val="006AA7"/>
                </a:solidFill>
                <a:latin typeface="Arial"/>
                <a:ea typeface="Arial"/>
                <a:cs typeface="Arial"/>
                <a:sym typeface="Arial"/>
              </a:rPr>
              <a:t>- Apparition de moments hypomanes assez joyeux avec élan envers l’adulte. Par exemple, envie de chanter, applaudissements, </a:t>
            </a:r>
            <a:r>
              <a:rPr sz="1679" dirty="0" smtClean="0">
                <a:solidFill>
                  <a:srgbClr val="006AA7"/>
                </a:solidFill>
                <a:latin typeface="Arial"/>
                <a:ea typeface="Arial"/>
                <a:cs typeface="Arial"/>
                <a:sym typeface="Arial"/>
              </a:rPr>
              <a:t>…</a:t>
            </a:r>
            <a:endParaRPr lang="fr-FR" sz="1679" dirty="0" smtClean="0">
              <a:solidFill>
                <a:srgbClr val="006AA7"/>
              </a:solidFill>
              <a:latin typeface="Arial"/>
              <a:ea typeface="Arial"/>
              <a:cs typeface="Arial"/>
              <a:sym typeface="Arial"/>
            </a:endParaRPr>
          </a:p>
          <a:p>
            <a:pPr marL="0" lvl="0" indent="0" algn="just" defTabSz="192023">
              <a:lnSpc>
                <a:spcPct val="120416"/>
              </a:lnSpc>
              <a:spcBef>
                <a:spcPts val="600"/>
              </a:spcBef>
              <a:buSzTx/>
              <a:buNone/>
              <a:defRPr sz="1800"/>
            </a:pPr>
            <a:endParaRPr sz="1679" dirty="0" smtClean="0">
              <a:solidFill>
                <a:srgbClr val="006AA7"/>
              </a:solidFill>
              <a:latin typeface="Arial"/>
              <a:ea typeface="Arial"/>
              <a:cs typeface="Arial"/>
              <a:sym typeface="Arial"/>
            </a:endParaRPr>
          </a:p>
        </p:txBody>
      </p:sp>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1" nodeType="clickEffect">
                                  <p:stCondLst>
                                    <p:cond delay="0"/>
                                  </p:stCondLst>
                                  <p:iterate>
                                    <p:tmAbs val="0"/>
                                  </p:iterate>
                                  <p:childTnLst>
                                    <p:set>
                                      <p:cBhvr>
                                        <p:cTn id="6" fill="hold"/>
                                        <p:tgtEl>
                                          <p:spTgt spid="5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1" animBg="1" advAuto="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p:cNvSpPr>
          <p:nvPr>
            <p:ph type="title"/>
          </p:nvPr>
        </p:nvSpPr>
        <p:spPr>
          <a:xfrm>
            <a:off x="952500" y="444500"/>
            <a:ext cx="11099800" cy="827584"/>
          </a:xfrm>
          <a:prstGeom prst="rect">
            <a:avLst/>
          </a:prstGeom>
        </p:spPr>
        <p:txBody>
          <a:bodyPr/>
          <a:lstStyle/>
          <a:p>
            <a:pPr lvl="0" defTabSz="332993">
              <a:defRPr sz="1800"/>
            </a:pPr>
            <a:r>
              <a:rPr sz="2394" b="1" dirty="0">
                <a:solidFill>
                  <a:srgbClr val="0365C0"/>
                </a:solidFill>
              </a:rPr>
              <a:t>Première dimension</a:t>
            </a:r>
          </a:p>
          <a:p>
            <a:pPr lvl="0" defTabSz="332993">
              <a:defRPr sz="1800"/>
            </a:pPr>
            <a:r>
              <a:rPr sz="2280" b="1" i="1" dirty="0">
                <a:solidFill>
                  <a:srgbClr val="0B5D18"/>
                </a:solidFill>
              </a:rPr>
              <a:t>Expression émotionnelle dans la relation</a:t>
            </a:r>
          </a:p>
        </p:txBody>
      </p:sp>
      <p:sp>
        <p:nvSpPr>
          <p:cNvPr id="56" name="Shape 56"/>
          <p:cNvSpPr>
            <a:spLocks noGrp="1"/>
          </p:cNvSpPr>
          <p:nvPr>
            <p:ph type="body" idx="1"/>
          </p:nvPr>
        </p:nvSpPr>
        <p:spPr>
          <a:xfrm>
            <a:off x="952500" y="1778136"/>
            <a:ext cx="11099800" cy="7394857"/>
          </a:xfrm>
          <a:prstGeom prst="rect">
            <a:avLst/>
          </a:prstGeom>
        </p:spPr>
        <p:txBody>
          <a:bodyPr anchor="t">
            <a:normAutofit/>
          </a:bodyPr>
          <a:lstStyle/>
          <a:p>
            <a:pPr marL="207433" lvl="0" indent="-207433" algn="just" defTabSz="192023">
              <a:lnSpc>
                <a:spcPct val="120416"/>
              </a:lnSpc>
              <a:spcBef>
                <a:spcPts val="600"/>
              </a:spcBef>
              <a:defRPr sz="1800"/>
            </a:pPr>
            <a:r>
              <a:rPr lang="fr-FR" sz="2000" b="1" dirty="0" smtClean="0">
                <a:solidFill>
                  <a:srgbClr val="006F61"/>
                </a:solidFill>
                <a:latin typeface="Arial"/>
                <a:ea typeface="Arial"/>
                <a:cs typeface="Arial"/>
                <a:sym typeface="Arial"/>
              </a:rPr>
              <a:t>Item 10. Manifestations d’envie destructrices avec attaque du territoire de l’autre.</a:t>
            </a:r>
          </a:p>
          <a:p>
            <a:pPr marL="0" lvl="0" indent="0" algn="just" defTabSz="192023">
              <a:lnSpc>
                <a:spcPct val="120416"/>
              </a:lnSpc>
              <a:spcBef>
                <a:spcPts val="100"/>
              </a:spcBef>
              <a:buSzTx/>
              <a:buNone/>
              <a:defRPr sz="1800"/>
            </a:pPr>
            <a:r>
              <a:rPr lang="fr-FR" sz="2000" dirty="0" smtClean="0">
                <a:solidFill>
                  <a:srgbClr val="006AA7"/>
                </a:solidFill>
                <a:latin typeface="Arial"/>
                <a:ea typeface="Arial"/>
                <a:cs typeface="Arial"/>
                <a:sym typeface="Arial"/>
              </a:rPr>
              <a:t>- L’enfant arrache les possessions des autres même s’il a les mêmes, empiète sur leur territoire.</a:t>
            </a:r>
          </a:p>
          <a:p>
            <a:pPr marL="0" lvl="0" indent="0" algn="just" defTabSz="192023">
              <a:lnSpc>
                <a:spcPct val="120416"/>
              </a:lnSpc>
              <a:spcBef>
                <a:spcPts val="100"/>
              </a:spcBef>
              <a:buSzTx/>
              <a:buNone/>
              <a:defRPr sz="1800"/>
            </a:pPr>
            <a:endParaRPr lang="fr-FR" sz="2000"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r>
              <a:rPr lang="fr-FR" sz="2000" b="1" dirty="0" smtClean="0">
                <a:solidFill>
                  <a:srgbClr val="006F61"/>
                </a:solidFill>
                <a:latin typeface="Arial"/>
                <a:ea typeface="Arial"/>
                <a:cs typeface="Arial"/>
                <a:sym typeface="Arial"/>
              </a:rPr>
              <a:t>Item 11. Ébauche d’une conscience de séparation, d’une identité séparée. </a:t>
            </a:r>
          </a:p>
          <a:p>
            <a:pPr marL="0" lvl="0" indent="0" algn="just" defTabSz="192023">
              <a:lnSpc>
                <a:spcPct val="120416"/>
              </a:lnSpc>
              <a:spcBef>
                <a:spcPts val="100"/>
              </a:spcBef>
              <a:buSzTx/>
              <a:buNone/>
              <a:defRPr sz="1800"/>
            </a:pPr>
            <a:r>
              <a:rPr lang="fr-FR" sz="2000" dirty="0" smtClean="0">
                <a:solidFill>
                  <a:srgbClr val="006AA7"/>
                </a:solidFill>
                <a:latin typeface="Arial"/>
                <a:ea typeface="Arial"/>
                <a:cs typeface="Arial"/>
                <a:sym typeface="Arial"/>
              </a:rPr>
              <a:t>- Émergence de moments relationnels en mutualité avec des échanges tendres.</a:t>
            </a:r>
          </a:p>
          <a:p>
            <a:pPr marL="207433" lvl="0" indent="-207433" algn="just" defTabSz="192023">
              <a:lnSpc>
                <a:spcPct val="120416"/>
              </a:lnSpc>
              <a:spcBef>
                <a:spcPts val="600"/>
              </a:spcBef>
              <a:defRPr sz="1800"/>
            </a:pPr>
            <a:endParaRPr lang="fr-FR" sz="2000"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r>
              <a:rPr lang="fr-FR" sz="2000" b="1" dirty="0" smtClean="0">
                <a:solidFill>
                  <a:srgbClr val="006F61"/>
                </a:solidFill>
                <a:latin typeface="Arial"/>
                <a:ea typeface="Arial"/>
                <a:cs typeface="Arial"/>
                <a:sym typeface="Arial"/>
              </a:rPr>
              <a:t>Item 12. Manifestations d’envie concernant des objets sur un mode négociable.</a:t>
            </a:r>
          </a:p>
          <a:p>
            <a:pPr marL="0" lvl="0" indent="0" algn="just" defTabSz="192023">
              <a:lnSpc>
                <a:spcPct val="120416"/>
              </a:lnSpc>
              <a:spcBef>
                <a:spcPts val="100"/>
              </a:spcBef>
              <a:buSzTx/>
              <a:buFontTx/>
              <a:buChar char="-"/>
              <a:defRPr sz="1800"/>
            </a:pPr>
            <a:r>
              <a:rPr lang="fr-FR" sz="2000" dirty="0" smtClean="0">
                <a:solidFill>
                  <a:srgbClr val="006AA7"/>
                </a:solidFill>
                <a:latin typeface="Arial"/>
                <a:ea typeface="Arial"/>
                <a:cs typeface="Arial"/>
                <a:sym typeface="Arial"/>
              </a:rPr>
              <a:t>Confronté à ces manifestations dans la relation, le thérapeute propose par exemple à l’enfant un équivalent ou souligne qu’il a un équivalent qu’il peut utiliser personnellement.</a:t>
            </a:r>
          </a:p>
          <a:p>
            <a:pPr marL="0" lvl="0" indent="0" algn="just" defTabSz="192023">
              <a:lnSpc>
                <a:spcPct val="120416"/>
              </a:lnSpc>
              <a:spcBef>
                <a:spcPts val="100"/>
              </a:spcBef>
              <a:buSzTx/>
              <a:buFontTx/>
              <a:buChar char="-"/>
              <a:defRPr sz="1800"/>
            </a:pPr>
            <a:endParaRPr lang="fr-FR" sz="2000" b="1" dirty="0" smtClean="0">
              <a:solidFill>
                <a:srgbClr val="006F61"/>
              </a:solidFill>
              <a:latin typeface="Arial"/>
              <a:ea typeface="Arial"/>
              <a:cs typeface="Arial"/>
              <a:sym typeface="Arial"/>
            </a:endParaRPr>
          </a:p>
          <a:p>
            <a:pPr marL="207433" lvl="0" indent="-207433" algn="just" defTabSz="192023">
              <a:lnSpc>
                <a:spcPct val="120416"/>
              </a:lnSpc>
              <a:spcBef>
                <a:spcPts val="600"/>
              </a:spcBef>
              <a:defRPr sz="1800"/>
            </a:pPr>
            <a:r>
              <a:rPr lang="fr-FR" sz="2000" b="1" dirty="0" smtClean="0">
                <a:solidFill>
                  <a:srgbClr val="006F61"/>
                </a:solidFill>
                <a:latin typeface="Arial"/>
                <a:ea typeface="Arial"/>
                <a:cs typeface="Arial"/>
                <a:sym typeface="Arial"/>
              </a:rPr>
              <a:t>Item 13. Expression d’</a:t>
            </a:r>
            <a:r>
              <a:rPr lang="fr-FR" sz="2000" b="1" dirty="0" err="1" smtClean="0">
                <a:solidFill>
                  <a:srgbClr val="006F61"/>
                </a:solidFill>
                <a:latin typeface="Arial"/>
                <a:ea typeface="Arial"/>
                <a:cs typeface="Arial"/>
                <a:sym typeface="Arial"/>
              </a:rPr>
              <a:t>auto-dévalorisation</a:t>
            </a:r>
            <a:r>
              <a:rPr lang="fr-FR" sz="2000" b="1" dirty="0" smtClean="0">
                <a:solidFill>
                  <a:srgbClr val="006F61"/>
                </a:solidFill>
                <a:latin typeface="Arial"/>
                <a:ea typeface="Arial"/>
                <a:cs typeface="Arial"/>
                <a:sym typeface="Arial"/>
              </a:rPr>
              <a:t>. </a:t>
            </a:r>
          </a:p>
          <a:p>
            <a:pPr marL="0" lvl="0" indent="0" algn="just" defTabSz="192023">
              <a:lnSpc>
                <a:spcPct val="120416"/>
              </a:lnSpc>
              <a:spcBef>
                <a:spcPts val="100"/>
              </a:spcBef>
              <a:buSzTx/>
              <a:buFontTx/>
              <a:buChar char="-"/>
              <a:defRPr sz="1800"/>
            </a:pPr>
            <a:r>
              <a:rPr lang="fr-FR" sz="2000" dirty="0" smtClean="0">
                <a:solidFill>
                  <a:srgbClr val="006AA7"/>
                </a:solidFill>
                <a:latin typeface="Arial"/>
                <a:ea typeface="Arial"/>
                <a:cs typeface="Arial"/>
                <a:sym typeface="Arial"/>
              </a:rPr>
              <a:t>L’enfant a peur d’être écrasé, il se ressent bon à rien, trop petit, trop faible, nul.</a:t>
            </a:r>
          </a:p>
          <a:p>
            <a:pPr marL="0" lvl="0" indent="0" algn="just" defTabSz="192023">
              <a:lnSpc>
                <a:spcPct val="120416"/>
              </a:lnSpc>
              <a:spcBef>
                <a:spcPts val="100"/>
              </a:spcBef>
              <a:buSzTx/>
              <a:buFontTx/>
              <a:buChar char="-"/>
              <a:defRPr sz="1800"/>
            </a:pPr>
            <a:endParaRPr lang="fr-FR" sz="2000" dirty="0" smtClean="0">
              <a:solidFill>
                <a:srgbClr val="006AA7"/>
              </a:solidFill>
              <a:latin typeface="Arial"/>
              <a:ea typeface="Arial"/>
              <a:cs typeface="Arial"/>
              <a:sym typeface="Arial"/>
            </a:endParaRPr>
          </a:p>
          <a:p>
            <a:pPr marL="237066" lvl="0" indent="-237066" algn="just" defTabSz="219455">
              <a:lnSpc>
                <a:spcPct val="120416"/>
              </a:lnSpc>
              <a:spcBef>
                <a:spcPts val="700"/>
              </a:spcBef>
              <a:defRPr sz="1800"/>
            </a:pPr>
            <a:r>
              <a:rPr sz="1919" b="1" dirty="0" smtClean="0">
                <a:solidFill>
                  <a:srgbClr val="006F61"/>
                </a:solidFill>
                <a:latin typeface="Arial"/>
                <a:ea typeface="Arial"/>
                <a:cs typeface="Arial"/>
                <a:sym typeface="Arial"/>
              </a:rPr>
              <a:t>Item </a:t>
            </a:r>
            <a:r>
              <a:rPr sz="1919" b="1" dirty="0">
                <a:solidFill>
                  <a:srgbClr val="006F61"/>
                </a:solidFill>
                <a:latin typeface="Arial"/>
                <a:ea typeface="Arial"/>
                <a:cs typeface="Arial"/>
                <a:sym typeface="Arial"/>
              </a:rPr>
              <a:t>14. Fluctuations thymiques franchement maniaco-dépressives : état maniaque. </a:t>
            </a:r>
          </a:p>
          <a:p>
            <a:pPr marL="0" lvl="0" indent="0" algn="just" defTabSz="219455">
              <a:lnSpc>
                <a:spcPct val="120416"/>
              </a:lnSpc>
              <a:spcBef>
                <a:spcPts val="700"/>
              </a:spcBef>
              <a:buSzTx/>
              <a:buNone/>
              <a:defRPr sz="1800"/>
            </a:pPr>
            <a:r>
              <a:rPr sz="1919" dirty="0">
                <a:solidFill>
                  <a:srgbClr val="006AA7"/>
                </a:solidFill>
                <a:latin typeface="Arial"/>
                <a:ea typeface="Arial"/>
                <a:cs typeface="Arial"/>
                <a:sym typeface="Arial"/>
              </a:rPr>
              <a:t>- L’enfant est dans un état de grande agitation, recherche des coexcitations sexualisées.</a:t>
            </a:r>
            <a:r>
              <a:rPr sz="1919" dirty="0" smtClean="0">
                <a:solidFill>
                  <a:srgbClr val="006AA7"/>
                </a:solidFill>
                <a:latin typeface="Arial"/>
                <a:ea typeface="Arial"/>
                <a:cs typeface="Arial"/>
                <a:sym typeface="Arial"/>
              </a:rPr>
              <a:t> </a:t>
            </a:r>
            <a:endParaRPr lang="fr-FR" sz="1919" dirty="0" smtClean="0">
              <a:solidFill>
                <a:srgbClr val="006AA7"/>
              </a:solidFill>
              <a:latin typeface="Arial"/>
              <a:ea typeface="Arial"/>
              <a:cs typeface="Arial"/>
              <a:sym typeface="Arial"/>
            </a:endParaRPr>
          </a:p>
          <a:p>
            <a:pPr marL="0" lvl="0" indent="0" algn="just" defTabSz="219455">
              <a:lnSpc>
                <a:spcPct val="120416"/>
              </a:lnSpc>
              <a:spcBef>
                <a:spcPts val="700"/>
              </a:spcBef>
              <a:buSzTx/>
              <a:buNone/>
              <a:defRPr sz="1800"/>
            </a:pPr>
            <a:endParaRPr sz="1919" b="1" dirty="0" smtClean="0">
              <a:solidFill>
                <a:srgbClr val="006F61"/>
              </a:solidFill>
              <a:latin typeface="Arial"/>
              <a:ea typeface="Arial"/>
              <a:cs typeface="Arial"/>
              <a:sym typeface="Arial"/>
            </a:endParaRPr>
          </a:p>
          <a:p>
            <a:pPr marL="237066" lvl="0" indent="-237066" algn="just" defTabSz="219455">
              <a:lnSpc>
                <a:spcPct val="120416"/>
              </a:lnSpc>
              <a:spcBef>
                <a:spcPts val="700"/>
              </a:spcBef>
              <a:defRPr sz="1800"/>
            </a:pPr>
            <a:r>
              <a:rPr sz="1919" b="1" dirty="0">
                <a:solidFill>
                  <a:srgbClr val="006F61"/>
                </a:solidFill>
                <a:latin typeface="Arial"/>
                <a:ea typeface="Arial"/>
                <a:cs typeface="Arial"/>
                <a:sym typeface="Arial"/>
              </a:rPr>
              <a:t>Item 15. Fluctuations thymiques franchement maniaco-dépressives : moments dépressifs.</a:t>
            </a:r>
          </a:p>
          <a:p>
            <a:pPr marL="0" lvl="0" indent="0" algn="just" defTabSz="219455">
              <a:lnSpc>
                <a:spcPct val="120416"/>
              </a:lnSpc>
              <a:spcBef>
                <a:spcPts val="700"/>
              </a:spcBef>
              <a:buSzTx/>
              <a:buNone/>
              <a:defRPr sz="1800"/>
            </a:pPr>
            <a:r>
              <a:rPr sz="1919" dirty="0">
                <a:solidFill>
                  <a:srgbClr val="006AA7"/>
                </a:solidFill>
                <a:latin typeface="Arial"/>
                <a:ea typeface="Arial"/>
                <a:cs typeface="Arial"/>
                <a:sym typeface="Arial"/>
              </a:rPr>
              <a:t>- L’enfant est prostré, atonique</a:t>
            </a:r>
            <a:r>
              <a:rPr sz="1919" dirty="0" smtClean="0">
                <a:solidFill>
                  <a:srgbClr val="006AA7"/>
                </a:solidFill>
                <a:latin typeface="Arial"/>
                <a:ea typeface="Arial"/>
                <a:cs typeface="Arial"/>
                <a:sym typeface="Arial"/>
              </a:rPr>
              <a:t>.</a:t>
            </a:r>
            <a:endParaRPr lang="fr-FR" sz="1919" dirty="0" smtClean="0">
              <a:solidFill>
                <a:srgbClr val="006AA7"/>
              </a:solidFill>
              <a:latin typeface="Arial"/>
              <a:ea typeface="Arial"/>
              <a:cs typeface="Arial"/>
              <a:sym typeface="Arial"/>
            </a:endParaRPr>
          </a:p>
          <a:p>
            <a:pPr marL="0" lvl="0" indent="0" algn="just" defTabSz="219455">
              <a:lnSpc>
                <a:spcPct val="120416"/>
              </a:lnSpc>
              <a:spcBef>
                <a:spcPts val="700"/>
              </a:spcBef>
              <a:buSzTx/>
              <a:buNone/>
              <a:defRPr sz="1800"/>
            </a:pPr>
            <a:endParaRPr sz="1919" b="1" dirty="0" smtClean="0">
              <a:solidFill>
                <a:srgbClr val="006F61"/>
              </a:solidFill>
              <a:latin typeface="Arial"/>
              <a:ea typeface="Arial"/>
              <a:cs typeface="Arial"/>
              <a:sym typeface="Arial"/>
            </a:endParaRPr>
          </a:p>
          <a:p>
            <a:pPr marL="237066" lvl="0" indent="-237066" algn="just" defTabSz="219455">
              <a:lnSpc>
                <a:spcPct val="120416"/>
              </a:lnSpc>
              <a:spcBef>
                <a:spcPts val="700"/>
              </a:spcBef>
              <a:buNone/>
              <a:defRPr sz="1800"/>
            </a:pPr>
            <a:endParaRPr sz="1919" b="1" dirty="0" smtClean="0">
              <a:solidFill>
                <a:srgbClr val="006F61"/>
              </a:solidFill>
              <a:latin typeface="Arial"/>
              <a:ea typeface="Arial"/>
              <a:cs typeface="Arial"/>
              <a:sym typeface="Arial"/>
            </a:endParaRPr>
          </a:p>
        </p:txBody>
      </p:sp>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2" nodeType="clickEffect">
                                  <p:stCondLst>
                                    <p:cond delay="0"/>
                                  </p:stCondLst>
                                  <p:iterate>
                                    <p:tmAbs val="0"/>
                                  </p:iterate>
                                  <p:childTnLst>
                                    <p:set>
                                      <p:cBhvr>
                                        <p:cTn id="6" fill="hold"/>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2" animBg="1" advAuto="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 name="Shape 55"/>
          <p:cNvSpPr>
            <a:spLocks noGrp="1"/>
          </p:cNvSpPr>
          <p:nvPr>
            <p:ph type="title"/>
          </p:nvPr>
        </p:nvSpPr>
        <p:spPr>
          <a:xfrm>
            <a:off x="952500" y="444500"/>
            <a:ext cx="11099800" cy="827584"/>
          </a:xfrm>
          <a:prstGeom prst="rect">
            <a:avLst/>
          </a:prstGeom>
        </p:spPr>
        <p:txBody>
          <a:bodyPr/>
          <a:lstStyle/>
          <a:p>
            <a:pPr lvl="0" defTabSz="332993">
              <a:defRPr sz="1800"/>
            </a:pPr>
            <a:r>
              <a:rPr sz="2394" b="1">
                <a:solidFill>
                  <a:srgbClr val="0365C0"/>
                </a:solidFill>
              </a:rPr>
              <a:t>Première dimension</a:t>
            </a:r>
          </a:p>
          <a:p>
            <a:pPr lvl="0" defTabSz="332993">
              <a:defRPr sz="1800"/>
            </a:pPr>
            <a:r>
              <a:rPr sz="2280" b="1" i="1">
                <a:solidFill>
                  <a:srgbClr val="0B5D18"/>
                </a:solidFill>
              </a:rPr>
              <a:t>Expression émotionnelle dans la relation</a:t>
            </a:r>
          </a:p>
        </p:txBody>
      </p:sp>
      <p:sp>
        <p:nvSpPr>
          <p:cNvPr id="56" name="Shape 56"/>
          <p:cNvSpPr>
            <a:spLocks noGrp="1"/>
          </p:cNvSpPr>
          <p:nvPr>
            <p:ph type="body" idx="1"/>
          </p:nvPr>
        </p:nvSpPr>
        <p:spPr>
          <a:xfrm>
            <a:off x="952500" y="1972386"/>
            <a:ext cx="11099800" cy="7200607"/>
          </a:xfrm>
          <a:prstGeom prst="rect">
            <a:avLst/>
          </a:prstGeom>
        </p:spPr>
        <p:txBody>
          <a:bodyPr anchor="t">
            <a:normAutofit/>
          </a:bodyPr>
          <a:lstStyle/>
          <a:p>
            <a:pPr marL="237066" lvl="0" indent="-237066" algn="just" defTabSz="219455">
              <a:lnSpc>
                <a:spcPct val="120416"/>
              </a:lnSpc>
              <a:spcBef>
                <a:spcPts val="700"/>
              </a:spcBef>
              <a:defRPr sz="1800"/>
            </a:pPr>
            <a:r>
              <a:rPr lang="fr-FR" sz="1919" b="1" dirty="0" smtClean="0">
                <a:solidFill>
                  <a:srgbClr val="006F61"/>
                </a:solidFill>
                <a:latin typeface="Arial"/>
                <a:ea typeface="Arial"/>
                <a:cs typeface="Arial"/>
                <a:sym typeface="Arial"/>
              </a:rPr>
              <a:t>Item 16. La mutualité s’améliore avec recherche plus assurée de vrais échanges relationnels.</a:t>
            </a:r>
          </a:p>
          <a:p>
            <a:pPr marL="237066" lvl="0" indent="-237066" algn="just" defTabSz="219455">
              <a:lnSpc>
                <a:spcPct val="120416"/>
              </a:lnSpc>
              <a:spcBef>
                <a:spcPts val="700"/>
              </a:spcBef>
              <a:defRPr sz="1800"/>
            </a:pPr>
            <a:endParaRPr lang="fr-FR" sz="1919" b="1" dirty="0" smtClean="0">
              <a:solidFill>
                <a:srgbClr val="006F61"/>
              </a:solidFill>
              <a:latin typeface="Arial"/>
              <a:ea typeface="Arial"/>
              <a:cs typeface="Arial"/>
              <a:sym typeface="Arial"/>
            </a:endParaRPr>
          </a:p>
          <a:p>
            <a:pPr marL="237066" lvl="0" indent="-237066" algn="just" defTabSz="219455">
              <a:lnSpc>
                <a:spcPct val="120416"/>
              </a:lnSpc>
              <a:spcBef>
                <a:spcPts val="700"/>
              </a:spcBef>
              <a:defRPr sz="1800"/>
            </a:pPr>
            <a:r>
              <a:rPr lang="fr-FR" sz="1919" b="1" dirty="0" smtClean="0">
                <a:solidFill>
                  <a:srgbClr val="006F61"/>
                </a:solidFill>
                <a:latin typeface="Arial"/>
                <a:ea typeface="Arial"/>
                <a:cs typeface="Arial"/>
                <a:sym typeface="Arial"/>
              </a:rPr>
              <a:t>Item 17. L’enfant peut avoir de vrais moments de tendresse et exprime son souci de l’autre.</a:t>
            </a:r>
          </a:p>
          <a:p>
            <a:pPr marL="237066" lvl="0" indent="-237066" algn="just" defTabSz="219455">
              <a:lnSpc>
                <a:spcPct val="120416"/>
              </a:lnSpc>
              <a:spcBef>
                <a:spcPts val="700"/>
              </a:spcBef>
              <a:defRPr sz="1800"/>
            </a:pPr>
            <a:endParaRPr lang="fr-FR" sz="1919" b="1" dirty="0" smtClean="0">
              <a:solidFill>
                <a:srgbClr val="006F61"/>
              </a:solidFill>
              <a:latin typeface="Arial"/>
              <a:ea typeface="Arial"/>
              <a:cs typeface="Arial"/>
              <a:sym typeface="Arial"/>
            </a:endParaRPr>
          </a:p>
          <a:p>
            <a:pPr marL="237066" lvl="0" indent="-237066" algn="just" defTabSz="219455">
              <a:lnSpc>
                <a:spcPct val="120416"/>
              </a:lnSpc>
              <a:spcBef>
                <a:spcPts val="700"/>
              </a:spcBef>
              <a:defRPr sz="1800"/>
            </a:pPr>
            <a:r>
              <a:rPr sz="1919" b="1" dirty="0" smtClean="0">
                <a:solidFill>
                  <a:srgbClr val="006F61"/>
                </a:solidFill>
                <a:latin typeface="Arial"/>
                <a:ea typeface="Arial"/>
                <a:cs typeface="Arial"/>
                <a:sym typeface="Arial"/>
              </a:rPr>
              <a:t>Item </a:t>
            </a:r>
            <a:r>
              <a:rPr sz="1919" b="1" dirty="0">
                <a:solidFill>
                  <a:srgbClr val="006F61"/>
                </a:solidFill>
                <a:latin typeface="Arial"/>
                <a:ea typeface="Arial"/>
                <a:cs typeface="Arial"/>
                <a:sym typeface="Arial"/>
              </a:rPr>
              <a:t>18. L’enfant peut avoir des colères violentes dans une situation de rivalité ou de frustration.</a:t>
            </a:r>
          </a:p>
          <a:p>
            <a:pPr marL="0" lvl="0" indent="0" algn="just" defTabSz="219455">
              <a:lnSpc>
                <a:spcPct val="120416"/>
              </a:lnSpc>
              <a:spcBef>
                <a:spcPts val="700"/>
              </a:spcBef>
              <a:buSzTx/>
              <a:buNone/>
              <a:defRPr sz="1800"/>
            </a:pPr>
            <a:r>
              <a:rPr sz="1919" dirty="0">
                <a:solidFill>
                  <a:srgbClr val="006AA7"/>
                </a:solidFill>
                <a:latin typeface="Arial"/>
                <a:ea typeface="Arial"/>
                <a:cs typeface="Arial"/>
                <a:sym typeface="Arial"/>
              </a:rPr>
              <a:t>- Des colères violentes peuvent se déclencher si un autre enfant possède un objet convoité ou arrache un objet possédé, si l’adulte doit reprendre un objet, arrêter un jeu, mettre un interdit</a:t>
            </a:r>
            <a:r>
              <a:rPr sz="1919" dirty="0" smtClean="0">
                <a:solidFill>
                  <a:srgbClr val="006AA7"/>
                </a:solidFill>
                <a:latin typeface="Arial"/>
                <a:ea typeface="Arial"/>
                <a:cs typeface="Arial"/>
                <a:sym typeface="Arial"/>
              </a:rPr>
              <a:t>.</a:t>
            </a:r>
            <a:endParaRPr lang="fr-FR" sz="1919" dirty="0" smtClean="0">
              <a:solidFill>
                <a:srgbClr val="006AA7"/>
              </a:solidFill>
              <a:latin typeface="Arial"/>
              <a:ea typeface="Arial"/>
              <a:cs typeface="Arial"/>
              <a:sym typeface="Arial"/>
            </a:endParaRPr>
          </a:p>
          <a:p>
            <a:pPr marL="0" lvl="0" indent="0" algn="just" defTabSz="219455">
              <a:lnSpc>
                <a:spcPct val="120416"/>
              </a:lnSpc>
              <a:spcBef>
                <a:spcPts val="700"/>
              </a:spcBef>
              <a:buSzTx/>
              <a:buNone/>
              <a:defRPr sz="1800"/>
            </a:pPr>
            <a:endParaRPr sz="1919" dirty="0" smtClean="0">
              <a:solidFill>
                <a:srgbClr val="006AA7"/>
              </a:solidFill>
              <a:latin typeface="Arial"/>
              <a:ea typeface="Arial"/>
              <a:cs typeface="Arial"/>
              <a:sym typeface="Arial"/>
            </a:endParaRPr>
          </a:p>
          <a:p>
            <a:pPr marL="237066" lvl="0" indent="-237066" algn="just" defTabSz="219455">
              <a:lnSpc>
                <a:spcPct val="120416"/>
              </a:lnSpc>
              <a:spcBef>
                <a:spcPts val="700"/>
              </a:spcBef>
              <a:defRPr sz="1800"/>
            </a:pPr>
            <a:r>
              <a:rPr sz="1919" b="1" dirty="0">
                <a:solidFill>
                  <a:srgbClr val="006F61"/>
                </a:solidFill>
                <a:latin typeface="Arial"/>
                <a:ea typeface="Arial"/>
                <a:cs typeface="Arial"/>
                <a:sym typeface="Arial"/>
              </a:rPr>
              <a:t>Item 19. L’enfant traverse des périodes plus ou moins longues de rivalité à l’égard de ses pairs ou de plus petits, dans et hors de la famille. </a:t>
            </a:r>
          </a:p>
          <a:p>
            <a:pPr marL="0" lvl="0" indent="0" algn="just" defTabSz="219455">
              <a:lnSpc>
                <a:spcPct val="120416"/>
              </a:lnSpc>
              <a:spcBef>
                <a:spcPts val="700"/>
              </a:spcBef>
              <a:buSzTx/>
              <a:buNone/>
              <a:defRPr sz="1800"/>
            </a:pPr>
            <a:r>
              <a:rPr sz="1919" dirty="0">
                <a:solidFill>
                  <a:srgbClr val="006AA7"/>
                </a:solidFill>
                <a:latin typeface="Arial"/>
                <a:ea typeface="Arial"/>
                <a:cs typeface="Arial"/>
                <a:sym typeface="Arial"/>
              </a:rPr>
              <a:t>- Les manifestations agressives peuvent être assez violentes physiquement ou verbalement si l’enfant possède le langage.</a:t>
            </a:r>
            <a:r>
              <a:rPr sz="1919" dirty="0" smtClean="0">
                <a:solidFill>
                  <a:srgbClr val="006F61"/>
                </a:solidFill>
                <a:latin typeface="Arial"/>
                <a:ea typeface="Arial"/>
                <a:cs typeface="Arial"/>
                <a:sym typeface="Arial"/>
              </a:rPr>
              <a:t> </a:t>
            </a:r>
            <a:endParaRPr lang="fr-FR" sz="1919" dirty="0" smtClean="0">
              <a:solidFill>
                <a:srgbClr val="006F61"/>
              </a:solidFill>
              <a:latin typeface="Arial"/>
              <a:ea typeface="Arial"/>
              <a:cs typeface="Arial"/>
              <a:sym typeface="Arial"/>
            </a:endParaRPr>
          </a:p>
          <a:p>
            <a:pPr marL="0" lvl="0" indent="0" algn="just" defTabSz="219455">
              <a:lnSpc>
                <a:spcPct val="120416"/>
              </a:lnSpc>
              <a:spcBef>
                <a:spcPts val="700"/>
              </a:spcBef>
              <a:buSzTx/>
              <a:buNone/>
              <a:defRPr sz="1800"/>
            </a:pPr>
            <a:endParaRPr sz="1919" b="1" dirty="0" smtClean="0">
              <a:solidFill>
                <a:srgbClr val="006F61"/>
              </a:solidFill>
              <a:latin typeface="Arial"/>
              <a:ea typeface="Arial"/>
              <a:cs typeface="Arial"/>
              <a:sym typeface="Arial"/>
            </a:endParaRPr>
          </a:p>
          <a:p>
            <a:pPr marL="237066" lvl="0" indent="-237066" algn="just" defTabSz="219455">
              <a:lnSpc>
                <a:spcPct val="120416"/>
              </a:lnSpc>
              <a:spcBef>
                <a:spcPts val="700"/>
              </a:spcBef>
              <a:defRPr sz="1800"/>
            </a:pPr>
            <a:r>
              <a:rPr sz="1919" b="1" dirty="0">
                <a:solidFill>
                  <a:srgbClr val="006F61"/>
                </a:solidFill>
                <a:latin typeface="Arial"/>
                <a:ea typeface="Arial"/>
                <a:cs typeface="Arial"/>
                <a:sym typeface="Arial"/>
              </a:rPr>
              <a:t>Item 20. Manifestations de rivalité oedipienne. </a:t>
            </a:r>
          </a:p>
          <a:p>
            <a:pPr marL="0" lvl="0" indent="0" algn="just" defTabSz="219455">
              <a:lnSpc>
                <a:spcPct val="120416"/>
              </a:lnSpc>
              <a:spcBef>
                <a:spcPts val="700"/>
              </a:spcBef>
              <a:buSzTx/>
              <a:buNone/>
              <a:defRPr sz="1800"/>
            </a:pPr>
            <a:r>
              <a:rPr sz="1919" dirty="0">
                <a:solidFill>
                  <a:srgbClr val="006AA7"/>
                </a:solidFill>
                <a:latin typeface="Arial"/>
                <a:ea typeface="Arial"/>
                <a:cs typeface="Arial"/>
                <a:sym typeface="Arial"/>
              </a:rPr>
              <a:t>- L’enfant manifeste un rapprochement possessif de l’un des parents en excluant ou en étant agressif vis-à-vis de l’autre (dans le développement normal, cela est observé entre 3 et 6 ans).</a:t>
            </a:r>
            <a:r>
              <a:rPr sz="1919" dirty="0">
                <a:solidFill>
                  <a:srgbClr val="006F61"/>
                </a:solidFill>
                <a:latin typeface="Arial"/>
                <a:ea typeface="Arial"/>
                <a:cs typeface="Arial"/>
                <a:sym typeface="Arial"/>
              </a:rPr>
              <a:t> </a:t>
            </a:r>
            <a:endParaRPr sz="1919" b="1" dirty="0">
              <a:solidFill>
                <a:srgbClr val="006F61"/>
              </a:solidFill>
              <a:latin typeface="Arial"/>
              <a:ea typeface="Arial"/>
              <a:cs typeface="Arial"/>
              <a:sym typeface="Arial"/>
            </a:endParaRPr>
          </a:p>
        </p:txBody>
      </p:sp>
    </p:spTree>
  </p:cSld>
  <p:clrMapOvr>
    <a:masterClrMapping/>
  </p:clrMapOvr>
  <p:transition xmlns:p14="http://schemas.microsoft.com/office/powerpoint/2010/main" spd="med"/>
  <p:timing>
    <p:tnLst>
      <p:par>
        <p:cTn xmlns:p14="http://schemas.microsoft.com/office/powerpoint/2010/main" id="1" dur="indefinite" restart="never" fill="hold" nodeType="tmRoot">
          <p:childTnLst>
            <p:seq concurrent="1" prevAc="none" nextAc="seek">
              <p:cTn id="2" dur="indefinite" fill="hold"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iterate>
                                    <p:tmAbs val="0"/>
                                  </p:iterate>
                                  <p:childTnLst>
                                    <p:set>
                                      <p:cBhvr>
                                        <p:cTn id="6" fill="hold"/>
                                        <p:tgtEl>
                                          <p:spTgt spid="5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6" grpId="0" animBg="1" advAuto="0"/>
    </p:bldLst>
  </p:timing>
</p:sld>
</file>

<file path=ppt/theme/_rels/theme1.xml.rels><?xml version="1.0" encoding="UTF-8" standalone="yes"?>
<Relationships xmlns="http://schemas.openxmlformats.org/package/2006/relationships"><Relationship Id="rId1" Type="http://schemas.openxmlformats.org/officeDocument/2006/relationships/image" Target="../media/image1.png"/></Relationships>
</file>

<file path=ppt/theme/_rels/theme2.xml.rels><?xml version="1.0" encoding="UTF-8" standalone="yes"?>
<Relationships xmlns="http://schemas.openxmlformats.org/package/2006/relationships"><Relationship Id="rId1" Type="http://schemas.openxmlformats.org/officeDocument/2006/relationships/image" Target="../media/image1.png"/></Relationships>
</file>

<file path=ppt/theme/theme1.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White">
  <a:themeElements>
    <a:clrScheme name="White">
      <a:dk1>
        <a:srgbClr val="000000"/>
      </a:dk1>
      <a:lt1>
        <a:srgbClr val="FFFFFF"/>
      </a:lt1>
      <a:dk2>
        <a:srgbClr val="53585F"/>
      </a:dk2>
      <a:lt2>
        <a:srgbClr val="DCDEE0"/>
      </a:lt2>
      <a:accent1>
        <a:srgbClr val="0365C0"/>
      </a:accent1>
      <a:accent2>
        <a:srgbClr val="00882B"/>
      </a:accent2>
      <a:accent3>
        <a:srgbClr val="DCBD23"/>
      </a:accent3>
      <a:accent4>
        <a:srgbClr val="DE6A10"/>
      </a:accent4>
      <a:accent5>
        <a:srgbClr val="C82506"/>
      </a:accent5>
      <a:accent6>
        <a:srgbClr val="773F9B"/>
      </a:accent6>
      <a:hlink>
        <a:srgbClr val="0000FF"/>
      </a:hlink>
      <a:folHlink>
        <a:srgbClr val="FF00FF"/>
      </a:folHlink>
    </a:clrScheme>
    <a:fontScheme name="White">
      <a:majorFont>
        <a:latin typeface="Helvetica Light"/>
        <a:ea typeface="Helvetica Light"/>
        <a:cs typeface="Helvetica Light"/>
      </a:majorFont>
      <a:minorFont>
        <a:latin typeface="Helvetica Light"/>
        <a:ea typeface="Helvetica Light"/>
        <a:cs typeface="Helvetica Light"/>
      </a:minorFont>
    </a:fontScheme>
    <a:fmtScheme name="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rotWithShape="0">
              <a:srgbClr val="000000">
                <a:alpha val="50000"/>
              </a:srgbClr>
            </a:outerShdw>
          </a:effectLst>
        </a:effectStyle>
        <a:effectStyle>
          <a:effectLst>
            <a:outerShdw blurRad="50800" dist="12700" rotWithShape="0">
              <a:srgbClr val="000000">
                <a:alpha val="50000"/>
              </a:srgbClr>
            </a:outerShdw>
          </a:effectLst>
        </a:effectStyle>
        <a:effectStyle>
          <a:effectLst>
            <a:outerShdw blurRad="38100" dist="25400" dir="5400000" rotWithShape="0">
              <a:srgbClr val="000000">
                <a:alpha val="50000"/>
              </a:srgbClr>
            </a:outerShdw>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lipFill rotWithShape="1">
          <a:blip xmlns:r="http://schemas.openxmlformats.org/officeDocument/2006/relationships" r:embed="rId1"/>
          <a:srcRect/>
          <a:tile tx="0" ty="0" sx="100000" sy="100000" flip="none" algn="tl"/>
        </a:blipFill>
        <a:ln w="12700" cap="flat">
          <a:noFill/>
          <a:miter lim="400000"/>
        </a:ln>
        <a:effectLst>
          <a:outerShdw blurRad="38100" dist="25400" dir="5400000" rotWithShape="0">
            <a:srgbClr val="000000">
              <a:alpha val="50000"/>
            </a:srgbClr>
          </a:outerShdw>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2400" b="0" i="0" u="none" strike="noStrike" cap="none" spc="0" normalizeH="0" baseline="0">
            <a:ln>
              <a:noFill/>
            </a:ln>
            <a:solidFill>
              <a:srgbClr val="FFFFFF"/>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1"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12</TotalTime>
  <Words>729</Words>
  <Application>Microsoft Macintosh PowerPoint</Application>
  <PresentationFormat>Personnalisé</PresentationFormat>
  <Paragraphs>62</Paragraphs>
  <Slides>4</Slides>
  <Notes>0</Notes>
  <HiddenSlides>0</HiddenSlides>
  <MMClips>0</MMClips>
  <ScaleCrop>false</ScaleCrop>
  <HeadingPairs>
    <vt:vector size="4" baseType="variant">
      <vt:variant>
        <vt:lpstr>Thème</vt:lpstr>
      </vt:variant>
      <vt:variant>
        <vt:i4>1</vt:i4>
      </vt:variant>
      <vt:variant>
        <vt:lpstr>Titres des diapositives</vt:lpstr>
      </vt:variant>
      <vt:variant>
        <vt:i4>4</vt:i4>
      </vt:variant>
    </vt:vector>
  </HeadingPairs>
  <TitlesOfParts>
    <vt:vector size="5" baseType="lpstr">
      <vt:lpstr>White</vt:lpstr>
      <vt:lpstr>Première dimension Expression émotionnelle dans la relation</vt:lpstr>
      <vt:lpstr>Première dimension Expression émotionnelle dans la relation</vt:lpstr>
      <vt:lpstr>Première dimension Expression émotionnelle dans la relation</vt:lpstr>
      <vt:lpstr>Première dimension Expression émotionnelle dans la relation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Première dimension Expression émotionnelle dans la relation</dc:title>
  <cp:lastModifiedBy>Utilisateur de la version d'évaluation de Office 2004</cp:lastModifiedBy>
  <cp:revision>4</cp:revision>
  <dcterms:created xsi:type="dcterms:W3CDTF">2015-04-18T06:37:48Z</dcterms:created>
  <dcterms:modified xsi:type="dcterms:W3CDTF">2015-05-10T07:26:52Z</dcterms:modified>
</cp:coreProperties>
</file>