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Default Extension="png" ContentType="image/png"/>
  <Default Extension="jpeg" ContentType="image/jpeg"/>
  <Default Extension="xml" ContentType="application/xml"/>
  <Override PartName="/ppt/slides/slide9.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notesSlides/notesSlide1.xml" ContentType="application/vnd.openxmlformats-officedocument.presentationml.notes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theme/theme2.xml" ContentType="application/vnd.openxmlformats-officedocument.them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Layouts/slideLayout9.xml" ContentType="application/vnd.openxmlformats-officedocument.presentationml.slideLayout+xml"/>
  <Override PartName="/ppt/handoutMasters/handoutMaster1.xml" ContentType="application/vnd.openxmlformats-officedocument.presentationml.handoutMaster+xml"/>
  <Override PartName="/ppt/slides/slide6.xml" ContentType="application/vnd.openxmlformats-officedocument.presentationml.slide+xml"/>
  <Override PartName="/ppt/slideLayouts/slideLayout7.xml" ContentType="application/vnd.openxmlformats-officedocument.presentationml.slideLayout+xml"/>
  <Override PartName="/ppt/slides/slide17.xml" ContentType="application/vnd.openxmlformats-officedocument.presentationml.slide+xml"/>
  <Override PartName="/ppt/theme/theme3.xml" ContentType="application/vnd.openxmlformats-officedocument.theme+xml"/>
  <Override PartName="/ppt/notesMasters/notesMaster1.xml" ContentType="application/vnd.openxmlformats-officedocument.presentationml.notesMaster+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4788" r:id="rId1"/>
  </p:sldMasterIdLst>
  <p:notesMasterIdLst>
    <p:notesMasterId r:id="rId20"/>
  </p:notesMasterIdLst>
  <p:handoutMasterIdLst>
    <p:handoutMasterId r:id="rId21"/>
  </p:handoutMasterIdLst>
  <p:sldIdLst>
    <p:sldId id="274" r:id="rId2"/>
    <p:sldId id="270" r:id="rId3"/>
    <p:sldId id="264" r:id="rId4"/>
    <p:sldId id="265" r:id="rId5"/>
    <p:sldId id="266" r:id="rId6"/>
    <p:sldId id="267" r:id="rId7"/>
    <p:sldId id="271" r:id="rId8"/>
    <p:sldId id="260" r:id="rId9"/>
    <p:sldId id="261" r:id="rId10"/>
    <p:sldId id="262" r:id="rId11"/>
    <p:sldId id="268" r:id="rId12"/>
    <p:sldId id="269" r:id="rId13"/>
    <p:sldId id="272" r:id="rId14"/>
    <p:sldId id="258" r:id="rId15"/>
    <p:sldId id="259" r:id="rId16"/>
    <p:sldId id="263" r:id="rId17"/>
    <p:sldId id="257" r:id="rId18"/>
    <p:sldId id="273" r:id="rId19"/>
  </p:sldIdLst>
  <p:sldSz cx="9144000" cy="6858000" type="screen4x3"/>
  <p:notesSz cx="6858000" cy="9144000"/>
  <p:defaultTextStyle>
    <a:defPPr>
      <a:defRPr lang="fr-FR"/>
    </a:defPPr>
    <a:lvl1pPr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Times"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Times"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Times"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Times"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clrMode="bw" frameSlides="1"/>
  <p:showPr showNarration="1">
    <p:present/>
    <p:sldAll/>
    <p:penClr>
      <a:schemeClr val="tx1"/>
    </p:penClr>
  </p:showPr>
  <p:clrMru>
    <a:srgbClr val="FCFFC1"/>
    <a:srgbClr val="006100"/>
    <a:srgbClr val="8C0714"/>
  </p:clrMru>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121" d="100"/>
          <a:sy n="121" d="100"/>
        </p:scale>
        <p:origin x="-296"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2376"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2BA1E328-3064-2746-9867-726B0BAC2EF2}" type="datetime1">
              <a:rPr lang="fr-FR"/>
              <a:pPr>
                <a:defRPr/>
              </a:pPr>
              <a:t>24/03/10</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FB91C08E-CA7B-1741-AD6B-D0423DA2A2A4}" type="slidenum">
              <a:rPr lang="fr-FR"/>
              <a:pPr>
                <a:defRPr/>
              </a:pPr>
              <a:t>‹#›</a:t>
            </a:fld>
            <a:endParaRPr lang="fr-FR"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pPr>
              <a:defRPr/>
            </a:pPr>
            <a:endParaRPr lang="fr-FR"/>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pPr>
              <a:defRPr/>
            </a:pPr>
            <a:endParaRPr lang="fr-FR"/>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pPr>
              <a:defRPr/>
            </a:pPr>
            <a:endParaRPr lang="fr-FR"/>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478665B0-FE8D-244D-A5D9-F774EADE93B7}" type="slidenum">
              <a:rPr lang="fr-FR"/>
              <a:pPr>
                <a:defRPr/>
              </a:pPr>
              <a:t>‹#›</a:t>
            </a:fld>
            <a:endParaRPr lang="fr-FR"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E5950969-7B96-CC4A-BB7F-53666112CE28}" type="slidenum">
              <a:rPr lang="fr-FR"/>
              <a:pPr/>
              <a:t>1</a:t>
            </a:fld>
            <a:endParaRPr lang="fr-FR"/>
          </a:p>
        </p:txBody>
      </p:sp>
      <p:sp>
        <p:nvSpPr>
          <p:cNvPr id="16387" name="Rectangle 1026"/>
          <p:cNvSpPr>
            <a:spLocks noGrp="1" noRot="1" noChangeAspect="1" noChangeArrowheads="1" noTextEdit="1"/>
          </p:cNvSpPr>
          <p:nvPr>
            <p:ph type="sldImg"/>
          </p:nvPr>
        </p:nvSpPr>
        <p:spPr>
          <a:ln/>
        </p:spPr>
      </p:sp>
      <p:sp>
        <p:nvSpPr>
          <p:cNvPr id="16388" name="Rectangle 1027"/>
          <p:cNvSpPr>
            <a:spLocks noGrp="1" noChangeArrowheads="1"/>
          </p:cNvSpPr>
          <p:nvPr>
            <p:ph type="body" idx="1"/>
          </p:nvPr>
        </p:nvSpPr>
        <p:spPr>
          <a:noFill/>
          <a:ln/>
        </p:spPr>
        <p:txBody>
          <a:bodyPr/>
          <a:lstStyle/>
          <a:p>
            <a:pPr eaLnBrk="1" hangingPunct="1"/>
            <a:endParaRPr lang="fr-FR" smtClean="0">
              <a:latin typeface="Times" charset="0"/>
              <a:ea typeface="ＭＳ Ｐゴシック" charset="-128"/>
              <a:cs typeface="ＭＳ Ｐゴシック" charset="-128"/>
            </a:endParaRPr>
          </a:p>
          <a:p>
            <a:pPr lvl="1" eaLnBrk="1" hangingPunct="1"/>
            <a:r>
              <a:rPr lang="fr-FR" smtClean="0">
                <a:latin typeface="Arial" charset="0"/>
              </a:rPr>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e de titr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useBgFill="1">
        <p:nvSpPr>
          <p:cNvPr id="5" name="Rectangle à coins arrondis 4"/>
          <p:cNvSpPr/>
          <p:nvPr/>
        </p:nvSpPr>
        <p:spPr>
          <a:xfrm>
            <a:off x="65088" y="69850"/>
            <a:ext cx="9013825"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6" name="Rectangle 5"/>
          <p:cNvSpPr/>
          <p:nvPr/>
        </p:nvSpPr>
        <p:spPr>
          <a:xfrm>
            <a:off x="63500" y="1449388"/>
            <a:ext cx="9020175"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7" name="Rectangle 6"/>
          <p:cNvSpPr/>
          <p:nvPr/>
        </p:nvSpPr>
        <p:spPr>
          <a:xfrm>
            <a:off x="63500" y="1397000"/>
            <a:ext cx="9020175"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10" name="Rectangle 9"/>
          <p:cNvSpPr/>
          <p:nvPr/>
        </p:nvSpPr>
        <p:spPr>
          <a:xfrm>
            <a:off x="63500" y="2976563"/>
            <a:ext cx="9020175"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9" name="Sous-titr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8" name="Titr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lang="fr-FR" smtClean="0"/>
              <a:t>Cliquez et modifiez le titre</a:t>
            </a:r>
            <a:endParaRPr lang="en-US"/>
          </a:p>
        </p:txBody>
      </p:sp>
      <p:sp>
        <p:nvSpPr>
          <p:cNvPr id="11" name="Espace réservé de la date 27"/>
          <p:cNvSpPr>
            <a:spLocks noGrp="1"/>
          </p:cNvSpPr>
          <p:nvPr>
            <p:ph type="dt" sz="half" idx="10"/>
          </p:nvPr>
        </p:nvSpPr>
        <p:spPr/>
        <p:txBody>
          <a:bodyPr/>
          <a:lstStyle>
            <a:lvl1pPr>
              <a:defRPr/>
            </a:lvl1pPr>
          </a:lstStyle>
          <a:p>
            <a:pPr>
              <a:defRPr/>
            </a:pPr>
            <a:fld id="{51660BFA-26DC-CC47-ACB9-8D78C67DCCF8}" type="datetime1">
              <a:rPr lang="fr-FR"/>
              <a:pPr>
                <a:defRPr/>
              </a:pPr>
              <a:t>24/03/10</a:t>
            </a:fld>
            <a:endParaRPr lang="fr-FR" dirty="0"/>
          </a:p>
        </p:txBody>
      </p:sp>
      <p:sp>
        <p:nvSpPr>
          <p:cNvPr id="12" name="Espace réservé du pied de page 16"/>
          <p:cNvSpPr>
            <a:spLocks noGrp="1"/>
          </p:cNvSpPr>
          <p:nvPr>
            <p:ph type="ftr" sz="quarter" idx="11"/>
          </p:nvPr>
        </p:nvSpPr>
        <p:spPr/>
        <p:txBody>
          <a:bodyPr/>
          <a:lstStyle>
            <a:lvl1pPr>
              <a:defRPr/>
            </a:lvl1pPr>
          </a:lstStyle>
          <a:p>
            <a:pPr>
              <a:defRPr/>
            </a:pPr>
            <a:endParaRPr lang="fr-FR"/>
          </a:p>
        </p:txBody>
      </p:sp>
      <p:sp>
        <p:nvSpPr>
          <p:cNvPr id="13" name="Espace réservé du numéro de diapositive 28"/>
          <p:cNvSpPr>
            <a:spLocks noGrp="1"/>
          </p:cNvSpPr>
          <p:nvPr>
            <p:ph type="sldNum" sz="quarter" idx="12"/>
          </p:nvPr>
        </p:nvSpPr>
        <p:spPr/>
        <p:txBody>
          <a:bodyPr/>
          <a:lstStyle>
            <a:lvl1pPr>
              <a:defRPr/>
            </a:lvl1pPr>
          </a:lstStyle>
          <a:p>
            <a:pPr>
              <a:defRPr/>
            </a:pPr>
            <a:fld id="{5C517A67-8892-6044-9886-F2458E4E1617}" type="slidenum">
              <a:rPr lang="fr-FR"/>
              <a:pPr>
                <a:defRPr/>
              </a:pPr>
              <a:t>‹#›</a:t>
            </a:fld>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8" name="Espace réservé du contenu 7"/>
          <p:cNvSpPr>
            <a:spLocks noGrp="1"/>
          </p:cNvSpPr>
          <p:nvPr>
            <p:ph sz="quarter" idx="1"/>
          </p:nvPr>
        </p:nvSpPr>
        <p:spPr>
          <a:xfrm>
            <a:off x="914400" y="1447800"/>
            <a:ext cx="7772400" cy="4572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endParaRPr lang="en-US"/>
          </a:p>
        </p:txBody>
      </p:sp>
      <p:sp>
        <p:nvSpPr>
          <p:cNvPr id="5" name="Espace réservé du pied de page 2"/>
          <p:cNvSpPr>
            <a:spLocks noGrp="1"/>
          </p:cNvSpPr>
          <p:nvPr>
            <p:ph type="ftr" sz="quarter" idx="11"/>
          </p:nvPr>
        </p:nvSpPr>
        <p:spPr/>
        <p:txBody>
          <a:bodyPr/>
          <a:lstStyle>
            <a:lvl1pPr>
              <a:defRPr/>
            </a:lvl1pPr>
          </a:lstStyle>
          <a:p>
            <a:pPr>
              <a:defRPr/>
            </a:pPr>
            <a:endParaRPr lang="en-US"/>
          </a:p>
        </p:txBody>
      </p:sp>
      <p:sp>
        <p:nvSpPr>
          <p:cNvPr id="6" name="Espace réservé du numéro de diapositive 22"/>
          <p:cNvSpPr>
            <a:spLocks noGrp="1"/>
          </p:cNvSpPr>
          <p:nvPr>
            <p:ph type="sldNum" sz="quarter" idx="12"/>
          </p:nvPr>
        </p:nvSpPr>
        <p:spPr/>
        <p:txBody>
          <a:bodyPr/>
          <a:lstStyle>
            <a:lvl1pPr>
              <a:defRPr/>
            </a:lvl1pPr>
          </a:lstStyle>
          <a:p>
            <a:pPr>
              <a:defRPr/>
            </a:pPr>
            <a:fld id="{1D74DDC7-4D6C-8B48-B7DA-42C4D8C75BE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En-tête de section">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useBgFill="1">
        <p:nvSpPr>
          <p:cNvPr id="5" name="Rectangle à coins arrondis 4"/>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6" name="Rectangle 5"/>
          <p:cNvSpPr/>
          <p:nvPr/>
        </p:nvSpPr>
        <p:spPr>
          <a:xfrm flipV="1">
            <a:off x="69850" y="2376488"/>
            <a:ext cx="901382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7" name="Rectangle 6"/>
          <p:cNvSpPr/>
          <p:nvPr/>
        </p:nvSpPr>
        <p:spPr>
          <a:xfrm>
            <a:off x="69850" y="2341563"/>
            <a:ext cx="901382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8" name="Rectangle 7"/>
          <p:cNvSpPr/>
          <p:nvPr/>
        </p:nvSpPr>
        <p:spPr>
          <a:xfrm>
            <a:off x="68263" y="2468563"/>
            <a:ext cx="9015412"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2" name="Titre 1"/>
          <p:cNvSpPr>
            <a:spLocks noGrp="1"/>
          </p:cNvSpPr>
          <p:nvPr>
            <p:ph type="title"/>
          </p:nvPr>
        </p:nvSpPr>
        <p:spPr>
          <a:xfrm>
            <a:off x="722313" y="952500"/>
            <a:ext cx="7772400" cy="1362075"/>
          </a:xfrm>
        </p:spPr>
        <p:txBody>
          <a:bodyPr/>
          <a:lstStyle>
            <a:lvl1pPr algn="l">
              <a:buNone/>
              <a:defRPr sz="4000" b="0" cap="none"/>
            </a:lvl1pPr>
          </a:lstStyle>
          <a:p>
            <a:r>
              <a:rPr lang="fr-FR" smtClean="0"/>
              <a:t>Cliquez et modifiez le titre</a:t>
            </a:r>
            <a:endParaRPr lang="en-US"/>
          </a:p>
        </p:txBody>
      </p:sp>
      <p:sp>
        <p:nvSpPr>
          <p:cNvPr id="3" name="Espace réservé du texte 2"/>
          <p:cNvSpPr>
            <a:spLocks noGrp="1"/>
          </p:cNvSpPr>
          <p:nvPr>
            <p:ph type="body" idx="1"/>
          </p:nvPr>
        </p:nvSpPr>
        <p:spPr>
          <a:xfrm>
            <a:off x="722313" y="2547938"/>
            <a:ext cx="77724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9" name="Espace réservé de la date 3"/>
          <p:cNvSpPr>
            <a:spLocks noGrp="1"/>
          </p:cNvSpPr>
          <p:nvPr>
            <p:ph type="dt" sz="half" idx="10"/>
          </p:nvPr>
        </p:nvSpPr>
        <p:spPr/>
        <p:txBody>
          <a:bodyPr/>
          <a:lstStyle>
            <a:lvl1pPr>
              <a:defRPr/>
            </a:lvl1pPr>
          </a:lstStyle>
          <a:p>
            <a:pPr>
              <a:defRPr/>
            </a:pPr>
            <a:fld id="{68117D6B-EAE4-8E44-8744-5402847185DE}" type="datetime1">
              <a:rPr lang="fr-FR"/>
              <a:pPr>
                <a:defRPr/>
              </a:pPr>
              <a:t>24/03/10</a:t>
            </a:fld>
            <a:endParaRPr lang="fr-FR" dirty="0"/>
          </a:p>
        </p:txBody>
      </p:sp>
      <p:sp>
        <p:nvSpPr>
          <p:cNvPr id="10" name="Espace réservé du pied de page 4"/>
          <p:cNvSpPr>
            <a:spLocks noGrp="1"/>
          </p:cNvSpPr>
          <p:nvPr>
            <p:ph type="ftr" sz="quarter" idx="11"/>
          </p:nvPr>
        </p:nvSpPr>
        <p:spPr>
          <a:xfrm>
            <a:off x="800100" y="6172200"/>
            <a:ext cx="4000500" cy="457200"/>
          </a:xfrm>
        </p:spPr>
        <p:txBody>
          <a:bodyPr/>
          <a:lstStyle>
            <a:lvl1pPr>
              <a:defRPr/>
            </a:lvl1pPr>
          </a:lstStyle>
          <a:p>
            <a:pPr>
              <a:defRPr/>
            </a:pPr>
            <a:endParaRPr lang="fr-FR"/>
          </a:p>
        </p:txBody>
      </p:sp>
      <p:sp>
        <p:nvSpPr>
          <p:cNvPr id="11" name="Espace réservé du numéro de diapositive 5"/>
          <p:cNvSpPr>
            <a:spLocks noGrp="1"/>
          </p:cNvSpPr>
          <p:nvPr>
            <p:ph type="sldNum" sz="quarter" idx="12"/>
          </p:nvPr>
        </p:nvSpPr>
        <p:spPr>
          <a:xfrm>
            <a:off x="146050" y="6208713"/>
            <a:ext cx="457200" cy="457200"/>
          </a:xfrm>
        </p:spPr>
        <p:txBody>
          <a:bodyPr/>
          <a:lstStyle>
            <a:lvl1pPr>
              <a:defRPr/>
            </a:lvl1pPr>
          </a:lstStyle>
          <a:p>
            <a:pPr>
              <a:defRPr/>
            </a:pPr>
            <a:fld id="{288D1268-FBA5-C843-98F6-CB4B823582EB}" type="slidenum">
              <a:rPr lang="fr-FR"/>
              <a:pPr>
                <a:defRPr/>
              </a:pPr>
              <a:t>‹#›</a:t>
            </a:fld>
            <a:endParaRPr lang="fr-FR"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9" name="Espace réservé du contenu 8"/>
          <p:cNvSpPr>
            <a:spLocks noGrp="1"/>
          </p:cNvSpPr>
          <p:nvPr>
            <p:ph sz="quarter" idx="1"/>
          </p:nvPr>
        </p:nvSpPr>
        <p:spPr>
          <a:xfrm>
            <a:off x="914400" y="1447800"/>
            <a:ext cx="3749040" cy="4572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933950" y="1447800"/>
            <a:ext cx="3749040" cy="4572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a:defRPr/>
            </a:pPr>
            <a:endParaRPr lang="en-US"/>
          </a:p>
        </p:txBody>
      </p:sp>
      <p:sp>
        <p:nvSpPr>
          <p:cNvPr id="6" name="Espace réservé du pied de page 2"/>
          <p:cNvSpPr>
            <a:spLocks noGrp="1"/>
          </p:cNvSpPr>
          <p:nvPr>
            <p:ph type="ftr" sz="quarter" idx="11"/>
          </p:nvPr>
        </p:nvSpPr>
        <p:spPr/>
        <p:txBody>
          <a:bodyPr/>
          <a:lstStyle>
            <a:lvl1pPr>
              <a:defRPr/>
            </a:lvl1pPr>
          </a:lstStyle>
          <a:p>
            <a:pPr>
              <a:defRPr/>
            </a:pPr>
            <a:endParaRPr lang="en-US"/>
          </a:p>
        </p:txBody>
      </p:sp>
      <p:sp>
        <p:nvSpPr>
          <p:cNvPr id="7" name="Espace réservé du numéro de diapositive 22"/>
          <p:cNvSpPr>
            <a:spLocks noGrp="1"/>
          </p:cNvSpPr>
          <p:nvPr>
            <p:ph type="sldNum" sz="quarter" idx="12"/>
          </p:nvPr>
        </p:nvSpPr>
        <p:spPr/>
        <p:txBody>
          <a:bodyPr/>
          <a:lstStyle>
            <a:lvl1pPr>
              <a:defRPr/>
            </a:lvl1pPr>
          </a:lstStyle>
          <a:p>
            <a:pPr>
              <a:defRPr/>
            </a:pPr>
            <a:fld id="{C89DB6AA-F500-8944-92FE-D4B90769453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914400" y="273050"/>
            <a:ext cx="7772400" cy="1143000"/>
          </a:xfrm>
        </p:spPr>
        <p:txBody>
          <a:bodyPr/>
          <a:lstStyle>
            <a:lvl1pPr>
              <a:defRPr/>
            </a:lvl1pPr>
          </a:lstStyle>
          <a:p>
            <a:r>
              <a:rPr lang="fr-FR" smtClean="0"/>
              <a:t>Cliquez et modifiez le titre</a:t>
            </a:r>
            <a:endParaRPr lang="en-US"/>
          </a:p>
        </p:txBody>
      </p:sp>
      <p:sp>
        <p:nvSpPr>
          <p:cNvPr id="3" name="Espace réservé du texte 2"/>
          <p:cNvSpPr>
            <a:spLocks noGrp="1"/>
          </p:cNvSpPr>
          <p:nvPr>
            <p:ph type="body" idx="1"/>
          </p:nvPr>
        </p:nvSpPr>
        <p:spPr>
          <a:xfrm>
            <a:off x="9144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953000" y="1447800"/>
            <a:ext cx="37338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11" name="Espace réservé du contenu 10"/>
          <p:cNvSpPr>
            <a:spLocks noGrp="1"/>
          </p:cNvSpPr>
          <p:nvPr>
            <p:ph sz="half" idx="2"/>
          </p:nvPr>
        </p:nvSpPr>
        <p:spPr>
          <a:xfrm>
            <a:off x="914400" y="2247900"/>
            <a:ext cx="3733800" cy="3886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half" idx="4"/>
          </p:nvPr>
        </p:nvSpPr>
        <p:spPr>
          <a:xfrm>
            <a:off x="4953000" y="2247900"/>
            <a:ext cx="3733800" cy="3886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13"/>
          <p:cNvSpPr>
            <a:spLocks noGrp="1"/>
          </p:cNvSpPr>
          <p:nvPr>
            <p:ph type="dt" sz="half" idx="10"/>
          </p:nvPr>
        </p:nvSpPr>
        <p:spPr/>
        <p:txBody>
          <a:bodyPr/>
          <a:lstStyle>
            <a:lvl1pPr>
              <a:defRPr/>
            </a:lvl1pPr>
          </a:lstStyle>
          <a:p>
            <a:pPr>
              <a:defRPr/>
            </a:pPr>
            <a:endParaRPr lang="en-US"/>
          </a:p>
        </p:txBody>
      </p:sp>
      <p:sp>
        <p:nvSpPr>
          <p:cNvPr id="8" name="Espace réservé du pied de page 2"/>
          <p:cNvSpPr>
            <a:spLocks noGrp="1"/>
          </p:cNvSpPr>
          <p:nvPr>
            <p:ph type="ftr" sz="quarter" idx="11"/>
          </p:nvPr>
        </p:nvSpPr>
        <p:spPr/>
        <p:txBody>
          <a:bodyPr/>
          <a:lstStyle>
            <a:lvl1pPr>
              <a:defRPr/>
            </a:lvl1pPr>
          </a:lstStyle>
          <a:p>
            <a:pPr>
              <a:defRPr/>
            </a:pPr>
            <a:endParaRPr lang="en-US"/>
          </a:p>
        </p:txBody>
      </p:sp>
      <p:sp>
        <p:nvSpPr>
          <p:cNvPr id="9" name="Espace réservé du numéro de diapositive 22"/>
          <p:cNvSpPr>
            <a:spLocks noGrp="1"/>
          </p:cNvSpPr>
          <p:nvPr>
            <p:ph type="sldNum" sz="quarter" idx="12"/>
          </p:nvPr>
        </p:nvSpPr>
        <p:spPr/>
        <p:txBody>
          <a:bodyPr/>
          <a:lstStyle>
            <a:lvl1pPr>
              <a:defRPr/>
            </a:lvl1pPr>
          </a:lstStyle>
          <a:p>
            <a:pPr>
              <a:defRPr/>
            </a:pPr>
            <a:fld id="{DB43984A-1AD2-0445-9EB3-15FF36B5223F}"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3" name="Espace réservé de la date 13"/>
          <p:cNvSpPr>
            <a:spLocks noGrp="1"/>
          </p:cNvSpPr>
          <p:nvPr>
            <p:ph type="dt" sz="half" idx="10"/>
          </p:nvPr>
        </p:nvSpPr>
        <p:spPr/>
        <p:txBody>
          <a:bodyPr/>
          <a:lstStyle>
            <a:lvl1pPr>
              <a:defRPr/>
            </a:lvl1pPr>
          </a:lstStyle>
          <a:p>
            <a:pPr>
              <a:defRPr/>
            </a:pPr>
            <a:endParaRPr lang="en-US"/>
          </a:p>
        </p:txBody>
      </p:sp>
      <p:sp>
        <p:nvSpPr>
          <p:cNvPr id="4" name="Espace réservé du pied de page 2"/>
          <p:cNvSpPr>
            <a:spLocks noGrp="1"/>
          </p:cNvSpPr>
          <p:nvPr>
            <p:ph type="ftr" sz="quarter" idx="11"/>
          </p:nvPr>
        </p:nvSpPr>
        <p:spPr/>
        <p:txBody>
          <a:bodyPr/>
          <a:lstStyle>
            <a:lvl1pPr>
              <a:defRPr/>
            </a:lvl1pPr>
          </a:lstStyle>
          <a:p>
            <a:pPr>
              <a:defRPr/>
            </a:pPr>
            <a:endParaRPr lang="en-US"/>
          </a:p>
        </p:txBody>
      </p:sp>
      <p:sp>
        <p:nvSpPr>
          <p:cNvPr id="5" name="Espace réservé du numéro de diapositive 22"/>
          <p:cNvSpPr>
            <a:spLocks noGrp="1"/>
          </p:cNvSpPr>
          <p:nvPr>
            <p:ph type="sldNum" sz="quarter" idx="12"/>
          </p:nvPr>
        </p:nvSpPr>
        <p:spPr/>
        <p:txBody>
          <a:bodyPr/>
          <a:lstStyle>
            <a:lvl1pPr>
              <a:defRPr/>
            </a:lvl1pPr>
          </a:lstStyle>
          <a:p>
            <a:pPr>
              <a:defRPr/>
            </a:pPr>
            <a:fld id="{DED280A7-58F3-BB40-832E-8F4288085CE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Vide">
    <p:spTree>
      <p:nvGrpSpPr>
        <p:cNvPr id="1" name=""/>
        <p:cNvGrpSpPr/>
        <p:nvPr/>
      </p:nvGrpSpPr>
      <p:grpSpPr>
        <a:xfrm>
          <a:off x="0" y="0"/>
          <a:ext cx="0" cy="0"/>
          <a:chOff x="0" y="0"/>
          <a:chExt cx="0" cy="0"/>
        </a:xfrm>
      </p:grpSpPr>
      <p:sp>
        <p:nvSpPr>
          <p:cNvPr id="2" name="Espace réservé de la date 13"/>
          <p:cNvSpPr>
            <a:spLocks noGrp="1"/>
          </p:cNvSpPr>
          <p:nvPr>
            <p:ph type="dt" sz="half" idx="10"/>
          </p:nvPr>
        </p:nvSpPr>
        <p:spPr/>
        <p:txBody>
          <a:bodyPr/>
          <a:lstStyle>
            <a:lvl1pPr>
              <a:defRPr/>
            </a:lvl1pPr>
          </a:lstStyle>
          <a:p>
            <a:pPr>
              <a:defRPr/>
            </a:pPr>
            <a:endParaRPr lang="en-US"/>
          </a:p>
        </p:txBody>
      </p:sp>
      <p:sp>
        <p:nvSpPr>
          <p:cNvPr id="3" name="Espace réservé du pied de page 2"/>
          <p:cNvSpPr>
            <a:spLocks noGrp="1"/>
          </p:cNvSpPr>
          <p:nvPr>
            <p:ph type="ftr" sz="quarter" idx="11"/>
          </p:nvPr>
        </p:nvSpPr>
        <p:spPr/>
        <p:txBody>
          <a:bodyPr/>
          <a:lstStyle>
            <a:lvl1pPr>
              <a:defRPr/>
            </a:lvl1pPr>
          </a:lstStyle>
          <a:p>
            <a:pPr>
              <a:defRPr/>
            </a:pPr>
            <a:endParaRPr lang="en-US"/>
          </a:p>
        </p:txBody>
      </p:sp>
      <p:sp>
        <p:nvSpPr>
          <p:cNvPr id="4" name="Espace réservé du numéro de diapositive 22"/>
          <p:cNvSpPr>
            <a:spLocks noGrp="1"/>
          </p:cNvSpPr>
          <p:nvPr>
            <p:ph type="sldNum" sz="quarter" idx="12"/>
          </p:nvPr>
        </p:nvSpPr>
        <p:spPr/>
        <p:txBody>
          <a:bodyPr/>
          <a:lstStyle>
            <a:lvl1pPr>
              <a:defRPr/>
            </a:lvl1pPr>
          </a:lstStyle>
          <a:p>
            <a:pPr>
              <a:defRPr/>
            </a:pPr>
            <a:fld id="{532F1C19-FE0F-AC4E-93C0-B41E0A485B5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u avec légende">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useBgFill="1">
        <p:nvSpPr>
          <p:cNvPr id="6" name="Rectangle à coins arrondis 5"/>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2" name="Titre 1"/>
          <p:cNvSpPr>
            <a:spLocks noGrp="1"/>
          </p:cNvSpPr>
          <p:nvPr>
            <p:ph type="title"/>
          </p:nvPr>
        </p:nvSpPr>
        <p:spPr>
          <a:xfrm>
            <a:off x="914400" y="273050"/>
            <a:ext cx="7772400" cy="1143000"/>
          </a:xfrm>
        </p:spPr>
        <p:txBody>
          <a:bodyPr/>
          <a:lstStyle>
            <a:lvl1pPr algn="l">
              <a:buNone/>
              <a:defRPr sz="4000" b="0"/>
            </a:lvl1pPr>
          </a:lstStyle>
          <a:p>
            <a:r>
              <a:rPr lang="fr-FR" smtClean="0"/>
              <a:t>Cliquez et modifiez le titre</a:t>
            </a:r>
            <a:endParaRPr lang="en-US"/>
          </a:p>
        </p:txBody>
      </p:sp>
      <p:sp>
        <p:nvSpPr>
          <p:cNvPr id="3" name="Espace réservé du texte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fr-FR" smtClean="0"/>
              <a:t>Cliquez pour modifier les styles du texte du masque</a:t>
            </a:r>
          </a:p>
        </p:txBody>
      </p:sp>
      <p:sp>
        <p:nvSpPr>
          <p:cNvPr id="11" name="Espace réservé du contenu 10"/>
          <p:cNvSpPr>
            <a:spLocks noGrp="1"/>
          </p:cNvSpPr>
          <p:nvPr>
            <p:ph sz="quarter" idx="1"/>
          </p:nvPr>
        </p:nvSpPr>
        <p:spPr>
          <a:xfrm>
            <a:off x="2971800" y="1600200"/>
            <a:ext cx="5715000" cy="4495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4"/>
          <p:cNvSpPr>
            <a:spLocks noGrp="1"/>
          </p:cNvSpPr>
          <p:nvPr>
            <p:ph type="dt" sz="half" idx="10"/>
          </p:nvPr>
        </p:nvSpPr>
        <p:spPr/>
        <p:txBody>
          <a:bodyPr/>
          <a:lstStyle>
            <a:lvl1pPr>
              <a:defRPr/>
            </a:lvl1pPr>
          </a:lstStyle>
          <a:p>
            <a:pPr>
              <a:defRPr/>
            </a:pPr>
            <a:endParaRPr lang="en-US"/>
          </a:p>
        </p:txBody>
      </p:sp>
      <p:sp>
        <p:nvSpPr>
          <p:cNvPr id="8" name="Espace réservé du pied de page 5"/>
          <p:cNvSpPr>
            <a:spLocks noGrp="1"/>
          </p:cNvSpPr>
          <p:nvPr>
            <p:ph type="ftr" sz="quarter" idx="11"/>
          </p:nvPr>
        </p:nvSpPr>
        <p:spPr/>
        <p:txBody>
          <a:bodyPr/>
          <a:lstStyle>
            <a:lvl1pPr>
              <a:defRPr/>
            </a:lvl1pPr>
          </a:lstStyle>
          <a:p>
            <a:pPr>
              <a:defRPr/>
            </a:pPr>
            <a:endParaRPr lang="en-US"/>
          </a:p>
        </p:txBody>
      </p:sp>
      <p:sp>
        <p:nvSpPr>
          <p:cNvPr id="9" name="Espace réservé du numéro de diapositive 6"/>
          <p:cNvSpPr>
            <a:spLocks noGrp="1"/>
          </p:cNvSpPr>
          <p:nvPr>
            <p:ph type="sldNum" sz="quarter" idx="12"/>
          </p:nvPr>
        </p:nvSpPr>
        <p:spPr/>
        <p:txBody>
          <a:bodyPr/>
          <a:lstStyle>
            <a:lvl1pPr>
              <a:defRPr/>
            </a:lvl1pPr>
          </a:lstStyle>
          <a:p>
            <a:pPr>
              <a:defRPr/>
            </a:pPr>
            <a:fld id="{31E2E08E-D3F3-8C40-BF77-503B31294D2A}" type="slidenum">
              <a:rPr lang="fr-FR"/>
              <a:pPr>
                <a:defRPr/>
              </a:pPr>
              <a:t>‹#›</a:t>
            </a:fld>
            <a:endParaRPr lang="fr-F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age avec légende">
    <p:spTree>
      <p:nvGrpSpPr>
        <p:cNvPr id="1" name=""/>
        <p:cNvGrpSpPr/>
        <p:nvPr/>
      </p:nvGrpSpPr>
      <p:grpSpPr>
        <a:xfrm>
          <a:off x="0" y="0"/>
          <a:ext cx="0" cy="0"/>
          <a:chOff x="0" y="0"/>
          <a:chExt cx="0" cy="0"/>
        </a:xfrm>
      </p:grpSpPr>
      <p:sp>
        <p:nvSpPr>
          <p:cNvPr id="5" name="Rectangle 4"/>
          <p:cNvSpPr/>
          <p:nvPr/>
        </p:nvSpPr>
        <p:spPr>
          <a:xfrm flipV="1">
            <a:off x="68263" y="4683125"/>
            <a:ext cx="9007475"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6" name="Rectangle 5"/>
          <p:cNvSpPr/>
          <p:nvPr/>
        </p:nvSpPr>
        <p:spPr>
          <a:xfrm>
            <a:off x="68263" y="4649788"/>
            <a:ext cx="9007475"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7" name="Rectangle 6"/>
          <p:cNvSpPr/>
          <p:nvPr/>
        </p:nvSpPr>
        <p:spPr>
          <a:xfrm>
            <a:off x="68263" y="4773613"/>
            <a:ext cx="9007475"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2" name="Titre 1"/>
          <p:cNvSpPr>
            <a:spLocks noGrp="1"/>
          </p:cNvSpPr>
          <p:nvPr>
            <p:ph type="title"/>
          </p:nvPr>
        </p:nvSpPr>
        <p:spPr>
          <a:xfrm>
            <a:off x="914400" y="4900550"/>
            <a:ext cx="7315200" cy="522288"/>
          </a:xfrm>
        </p:spPr>
        <p:txBody>
          <a:bodyPr anchor="ctr">
            <a:noAutofit/>
          </a:bodyPr>
          <a:lstStyle>
            <a:lvl1pPr algn="l">
              <a:buNone/>
              <a:defRPr sz="2800" b="0"/>
            </a:lvl1pPr>
          </a:lstStyle>
          <a:p>
            <a:r>
              <a:rPr lang="fr-FR" smtClean="0"/>
              <a:t>Cliquez et modifiez le titre</a:t>
            </a:r>
            <a:endParaRPr lang="en-US"/>
          </a:p>
        </p:txBody>
      </p:sp>
      <p:sp>
        <p:nvSpPr>
          <p:cNvPr id="4" name="Espace réservé du texte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3" name="Espace réservé pour une image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fr-FR" noProof="0" dirty="0" smtClean="0"/>
              <a:t>Cliquez sur l'icône pour ajouter une image</a:t>
            </a:r>
            <a:endParaRPr lang="en-US" noProof="0" dirty="0"/>
          </a:p>
        </p:txBody>
      </p:sp>
      <p:sp>
        <p:nvSpPr>
          <p:cNvPr id="8" name="Espace réservé de la date 4"/>
          <p:cNvSpPr>
            <a:spLocks noGrp="1"/>
          </p:cNvSpPr>
          <p:nvPr>
            <p:ph type="dt" sz="half" idx="10"/>
          </p:nvPr>
        </p:nvSpPr>
        <p:spPr/>
        <p:txBody>
          <a:bodyPr/>
          <a:lstStyle>
            <a:lvl1pPr>
              <a:defRPr/>
            </a:lvl1pPr>
          </a:lstStyle>
          <a:p>
            <a:pPr>
              <a:defRPr/>
            </a:pPr>
            <a:endParaRPr lang="en-US"/>
          </a:p>
        </p:txBody>
      </p:sp>
      <p:sp>
        <p:nvSpPr>
          <p:cNvPr id="9" name="Espace réservé du pied de page 5"/>
          <p:cNvSpPr>
            <a:spLocks noGrp="1"/>
          </p:cNvSpPr>
          <p:nvPr>
            <p:ph type="ftr" sz="quarter" idx="11"/>
          </p:nvPr>
        </p:nvSpPr>
        <p:spPr>
          <a:xfrm>
            <a:off x="914400" y="6172200"/>
            <a:ext cx="3886200" cy="457200"/>
          </a:xfrm>
        </p:spPr>
        <p:txBody>
          <a:bodyPr/>
          <a:lstStyle>
            <a:lvl1pPr>
              <a:defRPr/>
            </a:lvl1pPr>
          </a:lstStyle>
          <a:p>
            <a:pPr>
              <a:defRPr/>
            </a:pPr>
            <a:endParaRPr lang="en-US"/>
          </a:p>
        </p:txBody>
      </p:sp>
      <p:sp>
        <p:nvSpPr>
          <p:cNvPr id="10" name="Espace réservé du numéro de diapositive 6"/>
          <p:cNvSpPr>
            <a:spLocks noGrp="1"/>
          </p:cNvSpPr>
          <p:nvPr>
            <p:ph type="sldNum" sz="quarter" idx="12"/>
          </p:nvPr>
        </p:nvSpPr>
        <p:spPr>
          <a:xfrm>
            <a:off x="146050" y="6208713"/>
            <a:ext cx="457200" cy="457200"/>
          </a:xfrm>
        </p:spPr>
        <p:txBody>
          <a:bodyPr/>
          <a:lstStyle>
            <a:lvl1pPr>
              <a:defRPr/>
            </a:lvl1pPr>
          </a:lstStyle>
          <a:p>
            <a:pPr>
              <a:defRPr/>
            </a:pPr>
            <a:fld id="{F7205406-855C-2243-B752-12DF4B5BB5A0}"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endParaRPr lang="en-US"/>
          </a:p>
        </p:txBody>
      </p:sp>
      <p:sp>
        <p:nvSpPr>
          <p:cNvPr id="5" name="Espace réservé du pied de page 2"/>
          <p:cNvSpPr>
            <a:spLocks noGrp="1"/>
          </p:cNvSpPr>
          <p:nvPr>
            <p:ph type="ftr" sz="quarter" idx="11"/>
          </p:nvPr>
        </p:nvSpPr>
        <p:spPr/>
        <p:txBody>
          <a:bodyPr/>
          <a:lstStyle>
            <a:lvl1pPr>
              <a:defRPr/>
            </a:lvl1pPr>
          </a:lstStyle>
          <a:p>
            <a:pPr>
              <a:defRPr/>
            </a:pPr>
            <a:endParaRPr lang="en-US"/>
          </a:p>
        </p:txBody>
      </p:sp>
      <p:sp>
        <p:nvSpPr>
          <p:cNvPr id="6" name="Espace réservé du numéro de diapositive 22"/>
          <p:cNvSpPr>
            <a:spLocks noGrp="1"/>
          </p:cNvSpPr>
          <p:nvPr>
            <p:ph type="sldNum" sz="quarter" idx="12"/>
          </p:nvPr>
        </p:nvSpPr>
        <p:spPr/>
        <p:txBody>
          <a:bodyPr/>
          <a:lstStyle>
            <a:lvl1pPr>
              <a:defRPr/>
            </a:lvl1pPr>
          </a:lstStyle>
          <a:p>
            <a:pPr>
              <a:defRPr/>
            </a:pPr>
            <a:fld id="{A458CD87-A58D-E444-9D0C-A318E3365469}"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41"/>
            <a:ext cx="2011680" cy="5851525"/>
          </a:xfrm>
        </p:spPr>
        <p:txBody>
          <a:bodyPr vert="eaVert"/>
          <a:lstStyle/>
          <a:p>
            <a:r>
              <a:rPr lang="fr-FR" smtClean="0"/>
              <a:t>Cliquez et modifiez le titre</a:t>
            </a:r>
            <a:endParaRPr lang="en-US"/>
          </a:p>
        </p:txBody>
      </p:sp>
      <p:sp>
        <p:nvSpPr>
          <p:cNvPr id="3" name="Espace réservé du texte vertical 2"/>
          <p:cNvSpPr>
            <a:spLocks noGrp="1"/>
          </p:cNvSpPr>
          <p:nvPr>
            <p:ph type="body" orient="vert" idx="1"/>
          </p:nvPr>
        </p:nvSpPr>
        <p:spPr>
          <a:xfrm>
            <a:off x="914400" y="274640"/>
            <a:ext cx="55626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endParaRPr lang="en-US"/>
          </a:p>
        </p:txBody>
      </p:sp>
      <p:sp>
        <p:nvSpPr>
          <p:cNvPr id="5" name="Espace réservé du pied de page 2"/>
          <p:cNvSpPr>
            <a:spLocks noGrp="1"/>
          </p:cNvSpPr>
          <p:nvPr>
            <p:ph type="ftr" sz="quarter" idx="11"/>
          </p:nvPr>
        </p:nvSpPr>
        <p:spPr/>
        <p:txBody>
          <a:bodyPr/>
          <a:lstStyle>
            <a:lvl1pPr>
              <a:defRPr/>
            </a:lvl1pPr>
          </a:lstStyle>
          <a:p>
            <a:pPr>
              <a:defRPr/>
            </a:pPr>
            <a:endParaRPr lang="en-US"/>
          </a:p>
        </p:txBody>
      </p:sp>
      <p:sp>
        <p:nvSpPr>
          <p:cNvPr id="6" name="Espace réservé du numéro de diapositive 22"/>
          <p:cNvSpPr>
            <a:spLocks noGrp="1"/>
          </p:cNvSpPr>
          <p:nvPr>
            <p:ph type="sldNum" sz="quarter" idx="12"/>
          </p:nvPr>
        </p:nvSpPr>
        <p:spPr/>
        <p:txBody>
          <a:bodyPr/>
          <a:lstStyle>
            <a:lvl1pPr>
              <a:defRPr/>
            </a:lvl1pPr>
          </a:lstStyle>
          <a:p>
            <a:pPr>
              <a:defRPr/>
            </a:pPr>
            <a:fld id="{BC5DA575-1D84-EC4F-A81D-5AE0BBC8BADC}"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useBgFill="1">
        <p:nvSpPr>
          <p:cNvPr id="8" name="Rectangle à coins arrondis 7"/>
          <p:cNvSpPr/>
          <p:nvPr/>
        </p:nvSpPr>
        <p:spPr>
          <a:xfrm>
            <a:off x="63500" y="69850"/>
            <a:ext cx="9013825"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prstTxWarp prst="textNoShape">
              <a:avLst/>
            </a:prstTxWarp>
          </a:bodyPr>
          <a:lstStyle/>
          <a:p>
            <a:pPr algn="ctr">
              <a:defRPr/>
            </a:pPr>
            <a:endParaRPr lang="en-US" dirty="0">
              <a:solidFill>
                <a:srgbClr val="FFFFFF"/>
              </a:solidFill>
            </a:endParaRPr>
          </a:p>
        </p:txBody>
      </p:sp>
      <p:sp>
        <p:nvSpPr>
          <p:cNvPr id="1028" name="Espace réservé du titre 21"/>
          <p:cNvSpPr>
            <a:spLocks noGrp="1"/>
          </p:cNvSpPr>
          <p:nvPr>
            <p:ph type="title"/>
          </p:nvPr>
        </p:nvSpPr>
        <p:spPr bwMode="auto">
          <a:xfrm>
            <a:off x="914400" y="274638"/>
            <a:ext cx="7772400" cy="1143000"/>
          </a:xfrm>
          <a:prstGeom prst="rect">
            <a:avLst/>
          </a:prstGeom>
          <a:noFill/>
          <a:ln w="9525">
            <a:noFill/>
            <a:miter lim="800000"/>
            <a:headEnd/>
            <a:tailEnd/>
          </a:ln>
        </p:spPr>
        <p:txBody>
          <a:bodyPr vert="horz" wrap="square" lIns="91440" tIns="45720" rIns="91440" bIns="91440" numCol="1" anchor="b" anchorCtr="0" compatLnSpc="1">
            <a:prstTxWarp prst="textNoShape">
              <a:avLst/>
            </a:prstTxWarp>
          </a:bodyPr>
          <a:lstStyle/>
          <a:p>
            <a:pPr lvl="0"/>
            <a:r>
              <a:rPr lang="fr-FR"/>
              <a:t>Cliquez et modifiez le titre</a:t>
            </a:r>
            <a:endParaRPr lang="en-US"/>
          </a:p>
        </p:txBody>
      </p:sp>
      <p:sp>
        <p:nvSpPr>
          <p:cNvPr id="1029" name="Espace réservé du texte 12"/>
          <p:cNvSpPr>
            <a:spLocks noGrp="1"/>
          </p:cNvSpPr>
          <p:nvPr>
            <p:ph type="body" idx="1"/>
          </p:nvPr>
        </p:nvSpPr>
        <p:spPr bwMode="auto">
          <a:xfrm>
            <a:off x="914400" y="1447800"/>
            <a:ext cx="77724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Espace réservé de la date 13"/>
          <p:cNvSpPr>
            <a:spLocks noGrp="1"/>
          </p:cNvSpPr>
          <p:nvPr>
            <p:ph type="dt" sz="half" idx="2"/>
          </p:nvPr>
        </p:nvSpPr>
        <p:spPr>
          <a:xfrm>
            <a:off x="6172200" y="6191250"/>
            <a:ext cx="2476500" cy="476250"/>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400">
                <a:solidFill>
                  <a:schemeClr val="tx2"/>
                </a:solidFill>
              </a:defRPr>
            </a:lvl1pPr>
          </a:lstStyle>
          <a:p>
            <a:pPr>
              <a:defRPr/>
            </a:pPr>
            <a:endParaRPr lang="en-US"/>
          </a:p>
        </p:txBody>
      </p:sp>
      <p:sp>
        <p:nvSpPr>
          <p:cNvPr id="3" name="Espace réservé du pied de page 2"/>
          <p:cNvSpPr>
            <a:spLocks noGrp="1"/>
          </p:cNvSpPr>
          <p:nvPr>
            <p:ph type="ftr" sz="quarter" idx="3"/>
          </p:nvPr>
        </p:nvSpPr>
        <p:spPr>
          <a:xfrm>
            <a:off x="914400" y="6172200"/>
            <a:ext cx="3962400" cy="457200"/>
          </a:xfrm>
          <a:prstGeom prst="rect">
            <a:avLst/>
          </a:prstGeom>
        </p:spPr>
        <p:txBody>
          <a:bodyPr vert="horz" wrap="square" lIns="91440" tIns="45720" rIns="91440" bIns="45720" numCol="1" anchor="ctr" anchorCtr="0" compatLnSpc="1">
            <a:prstTxWarp prst="textNoShape">
              <a:avLst/>
            </a:prstTxWarp>
          </a:bodyPr>
          <a:lstStyle>
            <a:lvl1pPr eaLnBrk="1" hangingPunct="1">
              <a:defRPr sz="1400">
                <a:solidFill>
                  <a:schemeClr val="tx2"/>
                </a:solidFill>
              </a:defRPr>
            </a:lvl1pPr>
          </a:lstStyle>
          <a:p>
            <a:pPr>
              <a:defRPr/>
            </a:pPr>
            <a:endParaRPr lang="en-US"/>
          </a:p>
        </p:txBody>
      </p:sp>
      <p:sp>
        <p:nvSpPr>
          <p:cNvPr id="23" name="Espace réservé du numéro de diapositive 22"/>
          <p:cNvSpPr>
            <a:spLocks noGrp="1"/>
          </p:cNvSpPr>
          <p:nvPr>
            <p:ph type="sldNum" sz="quarter" idx="4"/>
          </p:nvPr>
        </p:nvSpPr>
        <p:spPr>
          <a:xfrm>
            <a:off x="146050" y="6210300"/>
            <a:ext cx="4572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lgn="ctr" eaLnBrk="1" hangingPunct="1">
              <a:defRPr sz="1400">
                <a:solidFill>
                  <a:srgbClr val="FFFFFF"/>
                </a:solidFill>
                <a:latin typeface="Franklin Gothic Book" charset="0"/>
              </a:defRPr>
            </a:lvl1pPr>
          </a:lstStyle>
          <a:p>
            <a:pPr>
              <a:defRPr/>
            </a:pPr>
            <a:fld id="{75B9B969-6BE5-C442-9C45-7FD5F8587509}"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5092" r:id="rId1"/>
    <p:sldLayoutId id="2147485093" r:id="rId2"/>
    <p:sldLayoutId id="2147485094" r:id="rId3"/>
    <p:sldLayoutId id="2147485095" r:id="rId4"/>
    <p:sldLayoutId id="2147485096" r:id="rId5"/>
    <p:sldLayoutId id="2147485097" r:id="rId6"/>
    <p:sldLayoutId id="2147485098" r:id="rId7"/>
    <p:sldLayoutId id="2147485099" r:id="rId8"/>
    <p:sldLayoutId id="2147485100" r:id="rId9"/>
    <p:sldLayoutId id="2147485101" r:id="rId10"/>
    <p:sldLayoutId id="2147485102" r:id="rId11"/>
  </p:sldLayoutIdLst>
  <p:txStyles>
    <p:titleStyle>
      <a:lvl1pPr algn="l" rtl="0" eaLnBrk="0" fontAlgn="base" hangingPunct="0">
        <a:spcBef>
          <a:spcPct val="0"/>
        </a:spcBef>
        <a:spcAft>
          <a:spcPct val="0"/>
        </a:spcAft>
        <a:defRPr sz="4000" kern="1200">
          <a:solidFill>
            <a:schemeClr val="tx2"/>
          </a:solidFill>
          <a:latin typeface="+mj-lt"/>
          <a:ea typeface="ＭＳ Ｐゴシック" pitchFamily="-111" charset="-128"/>
          <a:cs typeface="ＭＳ Ｐゴシック" pitchFamily="-111" charset="-128"/>
        </a:defRPr>
      </a:lvl1pPr>
      <a:lvl2pPr algn="l" rtl="0" eaLnBrk="0" fontAlgn="base" hangingPunct="0">
        <a:spcBef>
          <a:spcPct val="0"/>
        </a:spcBef>
        <a:spcAft>
          <a:spcPct val="0"/>
        </a:spcAft>
        <a:defRPr sz="4000">
          <a:solidFill>
            <a:schemeClr val="tx2"/>
          </a:solidFill>
          <a:latin typeface="Franklin Gothic Book" pitchFamily="-111" charset="0"/>
          <a:ea typeface="ＭＳ Ｐゴシック" pitchFamily="-111" charset="-128"/>
          <a:cs typeface="ＭＳ Ｐゴシック" pitchFamily="-111" charset="-128"/>
        </a:defRPr>
      </a:lvl2pPr>
      <a:lvl3pPr algn="l" rtl="0" eaLnBrk="0" fontAlgn="base" hangingPunct="0">
        <a:spcBef>
          <a:spcPct val="0"/>
        </a:spcBef>
        <a:spcAft>
          <a:spcPct val="0"/>
        </a:spcAft>
        <a:defRPr sz="4000">
          <a:solidFill>
            <a:schemeClr val="tx2"/>
          </a:solidFill>
          <a:latin typeface="Franklin Gothic Book" pitchFamily="-111" charset="0"/>
          <a:ea typeface="ＭＳ Ｐゴシック" pitchFamily="-111" charset="-128"/>
          <a:cs typeface="ＭＳ Ｐゴシック" pitchFamily="-111" charset="-128"/>
        </a:defRPr>
      </a:lvl3pPr>
      <a:lvl4pPr algn="l" rtl="0" eaLnBrk="0" fontAlgn="base" hangingPunct="0">
        <a:spcBef>
          <a:spcPct val="0"/>
        </a:spcBef>
        <a:spcAft>
          <a:spcPct val="0"/>
        </a:spcAft>
        <a:defRPr sz="4000">
          <a:solidFill>
            <a:schemeClr val="tx2"/>
          </a:solidFill>
          <a:latin typeface="Franklin Gothic Book" pitchFamily="-111" charset="0"/>
          <a:ea typeface="ＭＳ Ｐゴシック" pitchFamily="-111" charset="-128"/>
          <a:cs typeface="ＭＳ Ｐゴシック" pitchFamily="-111" charset="-128"/>
        </a:defRPr>
      </a:lvl4pPr>
      <a:lvl5pPr algn="l" rtl="0" eaLnBrk="0" fontAlgn="base" hangingPunct="0">
        <a:spcBef>
          <a:spcPct val="0"/>
        </a:spcBef>
        <a:spcAft>
          <a:spcPct val="0"/>
        </a:spcAft>
        <a:defRPr sz="4000">
          <a:solidFill>
            <a:schemeClr val="tx2"/>
          </a:solidFill>
          <a:latin typeface="Franklin Gothic Book" pitchFamily="-111" charset="0"/>
          <a:ea typeface="ＭＳ Ｐゴシック" pitchFamily="-111" charset="-128"/>
          <a:cs typeface="ＭＳ Ｐゴシック" pitchFamily="-111" charset="-128"/>
        </a:defRPr>
      </a:lvl5pPr>
      <a:lvl6pPr marL="457200" algn="l" rtl="0" eaLnBrk="1" fontAlgn="base" hangingPunct="1">
        <a:spcBef>
          <a:spcPct val="0"/>
        </a:spcBef>
        <a:spcAft>
          <a:spcPct val="0"/>
        </a:spcAft>
        <a:defRPr sz="4000">
          <a:solidFill>
            <a:schemeClr val="tx2"/>
          </a:solidFill>
          <a:latin typeface="Franklin Gothic Book" pitchFamily="-111" charset="0"/>
          <a:ea typeface="ＭＳ Ｐゴシック" pitchFamily="-111" charset="-128"/>
          <a:cs typeface="ＭＳ Ｐゴシック" pitchFamily="-111" charset="-128"/>
        </a:defRPr>
      </a:lvl6pPr>
      <a:lvl7pPr marL="914400" algn="l" rtl="0" eaLnBrk="1" fontAlgn="base" hangingPunct="1">
        <a:spcBef>
          <a:spcPct val="0"/>
        </a:spcBef>
        <a:spcAft>
          <a:spcPct val="0"/>
        </a:spcAft>
        <a:defRPr sz="4000">
          <a:solidFill>
            <a:schemeClr val="tx2"/>
          </a:solidFill>
          <a:latin typeface="Franklin Gothic Book" pitchFamily="-111" charset="0"/>
          <a:ea typeface="ＭＳ Ｐゴシック" pitchFamily="-111" charset="-128"/>
          <a:cs typeface="ＭＳ Ｐゴシック" pitchFamily="-111" charset="-128"/>
        </a:defRPr>
      </a:lvl7pPr>
      <a:lvl8pPr marL="1371600" algn="l" rtl="0" eaLnBrk="1" fontAlgn="base" hangingPunct="1">
        <a:spcBef>
          <a:spcPct val="0"/>
        </a:spcBef>
        <a:spcAft>
          <a:spcPct val="0"/>
        </a:spcAft>
        <a:defRPr sz="4000">
          <a:solidFill>
            <a:schemeClr val="tx2"/>
          </a:solidFill>
          <a:latin typeface="Franklin Gothic Book" pitchFamily="-111" charset="0"/>
          <a:ea typeface="ＭＳ Ｐゴシック" pitchFamily="-111" charset="-128"/>
          <a:cs typeface="ＭＳ Ｐゴシック" pitchFamily="-111" charset="-128"/>
        </a:defRPr>
      </a:lvl8pPr>
      <a:lvl9pPr marL="1828800" algn="l" rtl="0" eaLnBrk="1" fontAlgn="base" hangingPunct="1">
        <a:spcBef>
          <a:spcPct val="0"/>
        </a:spcBef>
        <a:spcAft>
          <a:spcPct val="0"/>
        </a:spcAft>
        <a:defRPr sz="4000">
          <a:solidFill>
            <a:schemeClr val="tx2"/>
          </a:solidFill>
          <a:latin typeface="Franklin Gothic Book" pitchFamily="-111" charset="0"/>
          <a:ea typeface="ＭＳ Ｐゴシック" pitchFamily="-111" charset="-128"/>
          <a:cs typeface="ＭＳ Ｐゴシック" pitchFamily="-111" charset="-128"/>
        </a:defRPr>
      </a:lvl9pPr>
    </p:titleStyle>
    <p:bodyStyle>
      <a:lvl1pPr marL="273050" indent="-273050" algn="l" rtl="0" eaLnBrk="0" fontAlgn="base" hangingPunct="0">
        <a:spcBef>
          <a:spcPts val="575"/>
        </a:spcBef>
        <a:spcAft>
          <a:spcPct val="0"/>
        </a:spcAft>
        <a:buClr>
          <a:schemeClr val="accent1"/>
        </a:buClr>
        <a:buSzPct val="85000"/>
        <a:buFont typeface="Wingdings 2" charset="2"/>
        <a:buChar char=""/>
        <a:defRPr sz="2600" kern="1200">
          <a:solidFill>
            <a:schemeClr val="tx1"/>
          </a:solidFill>
          <a:latin typeface="+mn-lt"/>
          <a:ea typeface="ＭＳ Ｐゴシック" pitchFamily="-111" charset="-128"/>
          <a:cs typeface="ＭＳ Ｐゴシック" pitchFamily="-111" charset="-128"/>
        </a:defRPr>
      </a:lvl1pPr>
      <a:lvl2pPr marL="547688" indent="-228600" algn="l" rtl="0" eaLnBrk="0" fontAlgn="base" hangingPunct="0">
        <a:spcBef>
          <a:spcPts val="375"/>
        </a:spcBef>
        <a:spcAft>
          <a:spcPct val="0"/>
        </a:spcAft>
        <a:buClr>
          <a:schemeClr val="accent2"/>
        </a:buClr>
        <a:buSzPct val="85000"/>
        <a:buFont typeface="Wingdings 2" charset="2"/>
        <a:buChar char=""/>
        <a:defRPr sz="2400" kern="1200">
          <a:solidFill>
            <a:schemeClr val="tx1"/>
          </a:solidFill>
          <a:latin typeface="+mn-lt"/>
          <a:ea typeface="ＭＳ Ｐゴシック" pitchFamily="-111" charset="-128"/>
          <a:cs typeface="+mn-cs"/>
        </a:defRPr>
      </a:lvl2pPr>
      <a:lvl3pPr marL="822325" indent="-228600" algn="l" rtl="0" eaLnBrk="0" fontAlgn="base" hangingPunct="0">
        <a:spcBef>
          <a:spcPts val="375"/>
        </a:spcBef>
        <a:spcAft>
          <a:spcPct val="0"/>
        </a:spcAft>
        <a:buClr>
          <a:srgbClr val="E6C2AB"/>
        </a:buClr>
        <a:buSzPct val="85000"/>
        <a:buFont typeface="Wingdings 2" charset="2"/>
        <a:buChar char=""/>
        <a:defRPr sz="2000" kern="1200">
          <a:solidFill>
            <a:schemeClr val="tx1"/>
          </a:solidFill>
          <a:latin typeface="+mn-lt"/>
          <a:ea typeface="ＭＳ Ｐゴシック" pitchFamily="-111" charset="-128"/>
          <a:cs typeface="+mn-cs"/>
        </a:defRPr>
      </a:lvl3pPr>
      <a:lvl4pPr marL="1096963" indent="-228600" algn="l" rtl="0" eaLnBrk="0" fontAlgn="base" hangingPunct="0">
        <a:spcBef>
          <a:spcPts val="375"/>
        </a:spcBef>
        <a:spcAft>
          <a:spcPct val="0"/>
        </a:spcAft>
        <a:buClr>
          <a:srgbClr val="A28E6A"/>
        </a:buClr>
        <a:buSzPct val="80000"/>
        <a:buFont typeface="Wingdings 2" charset="2"/>
        <a:buChar char=""/>
        <a:defRPr sz="2000" kern="1200">
          <a:solidFill>
            <a:schemeClr val="tx1"/>
          </a:solidFill>
          <a:latin typeface="+mn-lt"/>
          <a:ea typeface="ＭＳ Ｐゴシック" pitchFamily="-111" charset="-128"/>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ＭＳ Ｐゴシック" pitchFamily="-111" charset="-128"/>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jpe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hyperlink" Target="mailto:mthurin@techniques-psychotherapiques.org" TargetMode="External"/><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echniques-psychotherapiques.org/Resea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techniques-psychotherapiques.org"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Titre 4"/>
          <p:cNvSpPr>
            <a:spLocks noGrp="1"/>
          </p:cNvSpPr>
          <p:nvPr>
            <p:ph type="ctrTitle"/>
          </p:nvPr>
        </p:nvSpPr>
        <p:spPr>
          <a:xfrm>
            <a:off x="304800" y="1524000"/>
            <a:ext cx="8382000" cy="1524000"/>
          </a:xfrm>
        </p:spPr>
        <p:txBody>
          <a:bodyPr>
            <a:normAutofit/>
          </a:bodyPr>
          <a:lstStyle/>
          <a:p>
            <a:pPr algn="l" eaLnBrk="1" fontAlgn="auto" hangingPunct="1">
              <a:spcAft>
                <a:spcPts val="0"/>
              </a:spcAft>
              <a:defRPr/>
            </a:pPr>
            <a:r>
              <a:rPr lang="fr-FR" smtClean="0">
                <a:ea typeface="+mj-ea"/>
                <a:cs typeface="+mj-cs"/>
              </a:rPr>
              <a:t>Point sur le Réseau 2008-2009 </a:t>
            </a:r>
            <a:br>
              <a:rPr lang="fr-FR" smtClean="0">
                <a:ea typeface="+mj-ea"/>
                <a:cs typeface="+mj-cs"/>
              </a:rPr>
            </a:br>
            <a:endParaRPr lang="fr-FR">
              <a:ea typeface="+mj-ea"/>
              <a:cs typeface="+mj-cs"/>
            </a:endParaRPr>
          </a:p>
        </p:txBody>
      </p:sp>
      <p:sp>
        <p:nvSpPr>
          <p:cNvPr id="15363" name="Rectangle 5"/>
          <p:cNvSpPr>
            <a:spLocks noChangeArrowheads="1"/>
          </p:cNvSpPr>
          <p:nvPr/>
        </p:nvSpPr>
        <p:spPr bwMode="auto">
          <a:xfrm rot="10800000" flipV="1">
            <a:off x="2193925" y="3897313"/>
            <a:ext cx="5389563" cy="369887"/>
          </a:xfrm>
          <a:prstGeom prst="rect">
            <a:avLst/>
          </a:prstGeom>
          <a:noFill/>
          <a:ln w="9525">
            <a:noFill/>
            <a:miter lim="800000"/>
            <a:headEnd/>
            <a:tailEnd/>
          </a:ln>
        </p:spPr>
        <p:txBody>
          <a:bodyPr>
            <a:prstTxWarp prst="textNoShape">
              <a:avLst/>
            </a:prstTxWarp>
            <a:spAutoFit/>
          </a:bodyPr>
          <a:lstStyle/>
          <a:p>
            <a:pPr>
              <a:buFont typeface="Wingdings" charset="2"/>
              <a:buNone/>
            </a:pPr>
            <a:endParaRPr lang="fr-FR" sz="1800"/>
          </a:p>
        </p:txBody>
      </p:sp>
      <p:sp>
        <p:nvSpPr>
          <p:cNvPr id="15364" name="Rectangle 3"/>
          <p:cNvSpPr>
            <a:spLocks noChangeArrowheads="1"/>
          </p:cNvSpPr>
          <p:nvPr/>
        </p:nvSpPr>
        <p:spPr bwMode="auto">
          <a:xfrm>
            <a:off x="304800" y="5410200"/>
            <a:ext cx="6400800" cy="461963"/>
          </a:xfrm>
          <a:prstGeom prst="rect">
            <a:avLst/>
          </a:prstGeom>
          <a:solidFill>
            <a:schemeClr val="bg1"/>
          </a:solidFill>
          <a:ln>
            <a:noFill/>
            <a:headEnd/>
            <a:tailEnd/>
          </a:ln>
        </p:spPr>
        <p:style>
          <a:lnRef idx="2">
            <a:schemeClr val="accent2"/>
          </a:lnRef>
          <a:fillRef idx="1">
            <a:schemeClr val="lt1"/>
          </a:fillRef>
          <a:effectRef idx="0">
            <a:schemeClr val="accent2"/>
          </a:effectRef>
          <a:fontRef idx="minor">
            <a:schemeClr val="dk1"/>
          </a:fontRef>
        </p:style>
        <p:txBody>
          <a:bodyPr>
            <a:prstTxWarp prst="textNoShape">
              <a:avLst/>
            </a:prstTxWarp>
            <a:spAutoFit/>
          </a:bodyPr>
          <a:lstStyle/>
          <a:p>
            <a:pPr>
              <a:defRPr/>
            </a:pPr>
            <a:r>
              <a:rPr lang="fr-FR" b="1" dirty="0">
                <a:solidFill>
                  <a:schemeClr val="accent2"/>
                </a:solidFill>
                <a:ea typeface="ＭＳ Ｐゴシック" charset="-128"/>
                <a:cs typeface="ＭＳ Ｐゴシック" charset="-128"/>
              </a:rPr>
              <a:t>Journée Réseau du 22 janvier 2009</a:t>
            </a:r>
          </a:p>
        </p:txBody>
      </p:sp>
      <p:pic>
        <p:nvPicPr>
          <p:cNvPr id="15365" name="Image 5" descr="LogoRRFPP110.tif"/>
          <p:cNvPicPr>
            <a:picLocks noChangeAspect="1"/>
          </p:cNvPicPr>
          <p:nvPr/>
        </p:nvPicPr>
        <p:blipFill>
          <a:blip r:embed="rId3"/>
          <a:srcRect/>
          <a:stretch>
            <a:fillRect/>
          </a:stretch>
        </p:blipFill>
        <p:spPr bwMode="auto">
          <a:xfrm>
            <a:off x="457200" y="300038"/>
            <a:ext cx="533400" cy="538162"/>
          </a:xfrm>
          <a:prstGeom prst="rect">
            <a:avLst/>
          </a:prstGeom>
          <a:noFill/>
          <a:ln w="9525">
            <a:noFill/>
            <a:miter lim="800000"/>
            <a:headEnd/>
            <a:tailEnd/>
          </a:ln>
        </p:spPr>
      </p:pic>
      <p:pic>
        <p:nvPicPr>
          <p:cNvPr id="15366" name="Image 4" descr="MiniInserm.jpg"/>
          <p:cNvPicPr>
            <a:picLocks noChangeAspect="1"/>
          </p:cNvPicPr>
          <p:nvPr/>
        </p:nvPicPr>
        <p:blipFill>
          <a:blip r:embed="rId4"/>
          <a:srcRect/>
          <a:stretch>
            <a:fillRect/>
          </a:stretch>
        </p:blipFill>
        <p:spPr bwMode="auto">
          <a:xfrm>
            <a:off x="457200" y="6169025"/>
            <a:ext cx="1354138" cy="358775"/>
          </a:xfrm>
          <a:prstGeom prst="rect">
            <a:avLst/>
          </a:prstGeom>
          <a:noFill/>
          <a:ln w="9525">
            <a:noFill/>
            <a:miter lim="800000"/>
            <a:headEnd/>
            <a:tailEnd/>
          </a:ln>
        </p:spPr>
      </p:pic>
      <p:pic>
        <p:nvPicPr>
          <p:cNvPr id="15367" name="Image 5" descr="logoFFP.tiff"/>
          <p:cNvPicPr>
            <a:picLocks noChangeAspect="1"/>
          </p:cNvPicPr>
          <p:nvPr/>
        </p:nvPicPr>
        <p:blipFill>
          <a:blip r:embed="rId5"/>
          <a:srcRect/>
          <a:stretch>
            <a:fillRect/>
          </a:stretch>
        </p:blipFill>
        <p:spPr bwMode="auto">
          <a:xfrm>
            <a:off x="1752600" y="6099175"/>
            <a:ext cx="806450" cy="496888"/>
          </a:xfrm>
          <a:prstGeom prst="rect">
            <a:avLst/>
          </a:prstGeom>
          <a:noFill/>
          <a:ln w="9525">
            <a:noFill/>
            <a:miter lim="800000"/>
            <a:headEnd/>
            <a:tailEnd/>
          </a:ln>
        </p:spPr>
      </p:pic>
      <p:pic>
        <p:nvPicPr>
          <p:cNvPr id="15368" name="Image 6" descr="TechPsyTitre.jpg"/>
          <p:cNvPicPr>
            <a:picLocks noChangeAspect="1"/>
          </p:cNvPicPr>
          <p:nvPr/>
        </p:nvPicPr>
        <p:blipFill>
          <a:blip r:embed="rId6"/>
          <a:srcRect/>
          <a:stretch>
            <a:fillRect/>
          </a:stretch>
        </p:blipFill>
        <p:spPr bwMode="auto">
          <a:xfrm>
            <a:off x="4048125" y="6164263"/>
            <a:ext cx="828675" cy="368300"/>
          </a:xfrm>
          <a:prstGeom prst="rect">
            <a:avLst/>
          </a:prstGeom>
          <a:noFill/>
          <a:ln w="9525">
            <a:noFill/>
            <a:miter lim="800000"/>
            <a:headEnd/>
            <a:tailEnd/>
          </a:ln>
        </p:spPr>
      </p:pic>
      <p:pic>
        <p:nvPicPr>
          <p:cNvPr id="15369" name="Image 7" descr="Image 2.png"/>
          <p:cNvPicPr>
            <a:picLocks noChangeAspect="1"/>
          </p:cNvPicPr>
          <p:nvPr/>
        </p:nvPicPr>
        <p:blipFill>
          <a:blip r:embed="rId7"/>
          <a:srcRect/>
          <a:stretch>
            <a:fillRect/>
          </a:stretch>
        </p:blipFill>
        <p:spPr bwMode="auto">
          <a:xfrm>
            <a:off x="2667000" y="6096000"/>
            <a:ext cx="763588" cy="503238"/>
          </a:xfrm>
          <a:prstGeom prst="rect">
            <a:avLst/>
          </a:prstGeom>
          <a:noFill/>
          <a:ln w="9525">
            <a:noFill/>
            <a:miter lim="800000"/>
            <a:headEnd/>
            <a:tailEnd/>
          </a:ln>
        </p:spPr>
      </p:pic>
      <p:pic>
        <p:nvPicPr>
          <p:cNvPr id="15370" name="Picture 4" descr="Logo_EPP.gif                                                   000B0322Macintosh HD                   C0173FB0:"/>
          <p:cNvPicPr>
            <a:picLocks noChangeAspect="1" noChangeArrowheads="1"/>
          </p:cNvPicPr>
          <p:nvPr/>
        </p:nvPicPr>
        <p:blipFill>
          <a:blip r:embed="rId8"/>
          <a:srcRect/>
          <a:stretch>
            <a:fillRect/>
          </a:stretch>
        </p:blipFill>
        <p:spPr bwMode="auto">
          <a:xfrm>
            <a:off x="3494088" y="6151563"/>
            <a:ext cx="392112" cy="392112"/>
          </a:xfrm>
          <a:prstGeom prst="rect">
            <a:avLst/>
          </a:prstGeom>
          <a:noFill/>
          <a:ln w="3175">
            <a:solidFill>
              <a:srgbClr val="F79135"/>
            </a:solidFill>
            <a:miter lim="800000"/>
            <a:headEnd/>
            <a:tailEnd/>
          </a:ln>
        </p:spPr>
      </p:pic>
      <p:sp>
        <p:nvSpPr>
          <p:cNvPr id="15371" name="Rectangle 11"/>
          <p:cNvSpPr>
            <a:spLocks noChangeArrowheads="1"/>
          </p:cNvSpPr>
          <p:nvPr/>
        </p:nvSpPr>
        <p:spPr bwMode="auto">
          <a:xfrm>
            <a:off x="1066800" y="300038"/>
            <a:ext cx="8153400" cy="400050"/>
          </a:xfrm>
          <a:prstGeom prst="rect">
            <a:avLst/>
          </a:prstGeom>
          <a:noFill/>
          <a:ln w="9525">
            <a:noFill/>
            <a:miter lim="800000"/>
            <a:headEnd/>
            <a:tailEnd/>
          </a:ln>
        </p:spPr>
        <p:txBody>
          <a:bodyPr>
            <a:prstTxWarp prst="textNoShape">
              <a:avLst/>
            </a:prstTxWarp>
            <a:spAutoFit/>
          </a:bodyPr>
          <a:lstStyle/>
          <a:p>
            <a:r>
              <a:rPr lang="fr-FR" sz="2000" b="1">
                <a:solidFill>
                  <a:schemeClr val="accent2"/>
                </a:solidFill>
              </a:rPr>
              <a:t>Réseau de Recherches Fondées sur les Pratiques Psychothérapiques</a:t>
            </a:r>
          </a:p>
        </p:txBody>
      </p:sp>
      <p:sp>
        <p:nvSpPr>
          <p:cNvPr id="15372" name="ZoneTexte 12"/>
          <p:cNvSpPr txBox="1">
            <a:spLocks noChangeArrowheads="1"/>
          </p:cNvSpPr>
          <p:nvPr/>
        </p:nvSpPr>
        <p:spPr bwMode="auto">
          <a:xfrm>
            <a:off x="4267200" y="4038600"/>
            <a:ext cx="4572000" cy="1416050"/>
          </a:xfrm>
          <a:prstGeom prst="rect">
            <a:avLst/>
          </a:prstGeom>
          <a:noFill/>
          <a:ln w="9525">
            <a:noFill/>
            <a:miter lim="800000"/>
            <a:headEnd/>
            <a:tailEnd/>
          </a:ln>
        </p:spPr>
        <p:txBody>
          <a:bodyPr>
            <a:prstTxWarp prst="textNoShape">
              <a:avLst/>
            </a:prstTxWarp>
            <a:spAutoFit/>
          </a:bodyPr>
          <a:lstStyle/>
          <a:p>
            <a:r>
              <a:rPr lang="fr-FR" sz="1800" b="1">
                <a:solidFill>
                  <a:srgbClr val="9B2D1F"/>
                </a:solidFill>
              </a:rPr>
              <a:t>Monique Thurin</a:t>
            </a:r>
          </a:p>
          <a:p>
            <a:r>
              <a:rPr lang="fr-FR" sz="1800" b="1" i="1">
                <a:solidFill>
                  <a:srgbClr val="9B2D1F"/>
                </a:solidFill>
              </a:rPr>
              <a:t>Suivi méthodologique des groupes de pairs</a:t>
            </a:r>
          </a:p>
          <a:p>
            <a:r>
              <a:rPr lang="fr-FR" sz="1400" b="1" i="1">
                <a:solidFill>
                  <a:srgbClr val="9B2D1F"/>
                </a:solidFill>
              </a:rPr>
              <a:t>Fédération Française de Psychiatrie – U669</a:t>
            </a:r>
          </a:p>
          <a:p>
            <a:r>
              <a:rPr lang="fr-FR" sz="1800">
                <a:solidFill>
                  <a:srgbClr val="DF6C5D"/>
                </a:solidFill>
                <a:hlinkClick r:id="rId9"/>
              </a:rPr>
              <a:t>mthurin@techniques-psychotherapiques.org</a:t>
            </a:r>
            <a:endParaRPr lang="fr-FR" sz="1800">
              <a:solidFill>
                <a:srgbClr val="DF6C5D"/>
              </a:solidFill>
            </a:endParaRPr>
          </a:p>
          <a:p>
            <a:endParaRPr lang="fr-FR" sz="1800"/>
          </a:p>
        </p:txBody>
      </p:sp>
    </p:spTree>
  </p:cSld>
  <p:clrMapOvr>
    <a:masterClrMapping/>
  </p:clrMapOvr>
  <p:transition advTm="2901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endParaRPr lang="fr-FR">
              <a:ea typeface="ＭＳ Ｐゴシック" charset="-128"/>
              <a:cs typeface="ＭＳ Ｐゴシック" charset="-128"/>
            </a:endParaRPr>
          </a:p>
        </p:txBody>
      </p:sp>
      <p:sp>
        <p:nvSpPr>
          <p:cNvPr id="3" name="Espace réservé du contenu 2"/>
          <p:cNvSpPr>
            <a:spLocks noGrp="1"/>
          </p:cNvSpPr>
          <p:nvPr>
            <p:ph sz="quarter" idx="1"/>
          </p:nvPr>
        </p:nvSpPr>
        <p:spPr>
          <a:xfrm>
            <a:off x="914400" y="2971800"/>
            <a:ext cx="7772400" cy="3048000"/>
          </a:xfrm>
        </p:spPr>
        <p:txBody>
          <a:bodyPr/>
          <a:lstStyle/>
          <a:p>
            <a:pPr algn="ctr">
              <a:buFont typeface="Wingdings 2" charset="2"/>
              <a:buNone/>
              <a:defRPr/>
            </a:pPr>
            <a:r>
              <a:rPr lang="fr-FR" sz="3600" dirty="0" smtClean="0">
                <a:solidFill>
                  <a:schemeClr val="accent2">
                    <a:lumMod val="75000"/>
                  </a:schemeClr>
                </a:solidFill>
              </a:rPr>
              <a:t>PHASE DE LANCEMENT DU RÉSEAU</a:t>
            </a:r>
            <a:endParaRPr lang="fr-FR" sz="3600"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Titre 1"/>
          <p:cNvSpPr>
            <a:spLocks noGrp="1"/>
          </p:cNvSpPr>
          <p:nvPr>
            <p:ph type="title"/>
          </p:nvPr>
        </p:nvSpPr>
        <p:spPr>
          <a:xfrm>
            <a:off x="609600" y="274638"/>
            <a:ext cx="8077200" cy="1143000"/>
          </a:xfrm>
        </p:spPr>
        <p:txBody>
          <a:bodyPr/>
          <a:lstStyle/>
          <a:p>
            <a:r>
              <a:rPr lang="fr-FR" sz="3600" smtClean="0">
                <a:ea typeface="ＭＳ Ｐゴシック" charset="-128"/>
                <a:cs typeface="ＭＳ Ｐゴシック" charset="-128"/>
              </a:rPr>
              <a:t>Mise en place du Réseau (1)</a:t>
            </a:r>
          </a:p>
        </p:txBody>
      </p:sp>
      <p:sp>
        <p:nvSpPr>
          <p:cNvPr id="18435" name="Espace réservé du contenu 2"/>
          <p:cNvSpPr>
            <a:spLocks noGrp="1"/>
          </p:cNvSpPr>
          <p:nvPr>
            <p:ph sz="quarter" idx="1"/>
          </p:nvPr>
        </p:nvSpPr>
        <p:spPr>
          <a:xfrm>
            <a:off x="457200" y="1447800"/>
            <a:ext cx="8229600" cy="4572000"/>
          </a:xfrm>
        </p:spPr>
        <p:txBody>
          <a:bodyPr/>
          <a:lstStyle/>
          <a:p>
            <a:r>
              <a:rPr lang="fr-FR" sz="2800" b="1" smtClean="0">
                <a:ea typeface="ＭＳ Ｐゴシック" charset="-128"/>
                <a:cs typeface="ＭＳ Ｐゴシック" charset="-128"/>
              </a:rPr>
              <a:t>Les réunions d’information et de formation</a:t>
            </a:r>
          </a:p>
          <a:p>
            <a:endParaRPr lang="fr-FR" sz="2000" smtClean="0">
              <a:ea typeface="ＭＳ Ｐゴシック" charset="-128"/>
              <a:cs typeface="ＭＳ Ｐゴシック" charset="-128"/>
            </a:endParaRPr>
          </a:p>
          <a:p>
            <a:pPr lvl="1"/>
            <a:r>
              <a:rPr lang="fr-FR" sz="2000" smtClean="0"/>
              <a:t>Réunion générale d’information – Avril 2008</a:t>
            </a:r>
          </a:p>
          <a:p>
            <a:pPr lvl="1"/>
            <a:r>
              <a:rPr lang="fr-FR" sz="2000" smtClean="0"/>
              <a:t>Réunions méthodologiques pour chacun des pôles de juin à novembre 2008</a:t>
            </a:r>
          </a:p>
          <a:p>
            <a:pPr lvl="1"/>
            <a:r>
              <a:rPr lang="fr-FR" sz="2000" smtClean="0"/>
              <a:t>Séminaires de formation aux outils d’évaluation pour chacun des pôles de juillet à novembre 2008</a:t>
            </a:r>
          </a:p>
          <a:p>
            <a:pPr lvl="1"/>
            <a:r>
              <a:rPr lang="fr-FR" sz="2000" smtClean="0"/>
              <a:t>Démarrage des études 1</a:t>
            </a:r>
            <a:r>
              <a:rPr lang="fr-FR" sz="2000" baseline="30000" smtClean="0"/>
              <a:t>er</a:t>
            </a:r>
            <a:r>
              <a:rPr lang="fr-FR" sz="2000" smtClean="0"/>
              <a:t>  octobre 2008</a:t>
            </a:r>
          </a:p>
          <a:p>
            <a:pPr lvl="1"/>
            <a:r>
              <a:rPr lang="fr-FR" sz="2000" smtClean="0"/>
              <a:t>Journée d’étape décembre 2008</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Titre 1"/>
          <p:cNvSpPr>
            <a:spLocks noGrp="1"/>
          </p:cNvSpPr>
          <p:nvPr>
            <p:ph type="title"/>
          </p:nvPr>
        </p:nvSpPr>
        <p:spPr/>
        <p:txBody>
          <a:bodyPr/>
          <a:lstStyle/>
          <a:p>
            <a:r>
              <a:rPr lang="fr-FR" smtClean="0">
                <a:ea typeface="ＭＳ Ｐゴシック" charset="-128"/>
                <a:cs typeface="ＭＳ Ｐゴシック" charset="-128"/>
              </a:rPr>
              <a:t>Mise en place du réseau (2)</a:t>
            </a:r>
          </a:p>
        </p:txBody>
      </p:sp>
      <p:sp>
        <p:nvSpPr>
          <p:cNvPr id="19459" name="Espace réservé du contenu 2"/>
          <p:cNvSpPr>
            <a:spLocks noGrp="1"/>
          </p:cNvSpPr>
          <p:nvPr>
            <p:ph sz="quarter" idx="1"/>
          </p:nvPr>
        </p:nvSpPr>
        <p:spPr>
          <a:xfrm>
            <a:off x="381000" y="1447800"/>
            <a:ext cx="8305800" cy="4572000"/>
          </a:xfrm>
        </p:spPr>
        <p:txBody>
          <a:bodyPr/>
          <a:lstStyle/>
          <a:p>
            <a:r>
              <a:rPr lang="fr-FR" sz="2400" b="1" smtClean="0">
                <a:ea typeface="ＭＳ Ｐゴシック" charset="-128"/>
                <a:cs typeface="ＭＳ Ｐゴシック" charset="-128"/>
              </a:rPr>
              <a:t>Mise en ligne sur le site : </a:t>
            </a:r>
          </a:p>
          <a:p>
            <a:pPr algn="ctr">
              <a:buFont typeface="Wingdings 2" charset="2"/>
              <a:buNone/>
            </a:pPr>
            <a:r>
              <a:rPr lang="fr-FR" sz="2000" smtClean="0">
                <a:ea typeface="ＭＳ Ｐゴシック" charset="-128"/>
                <a:cs typeface="ＭＳ Ｐゴシック" charset="-128"/>
                <a:hlinkClick r:id="rId2"/>
              </a:rPr>
              <a:t>http://www.techniques-psychotherapiques.org/Reseau/</a:t>
            </a:r>
            <a:endParaRPr lang="fr-FR" sz="2000" smtClean="0">
              <a:ea typeface="ＭＳ Ｐゴシック" charset="-128"/>
              <a:cs typeface="ＭＳ Ｐゴシック" charset="-128"/>
            </a:endParaRPr>
          </a:p>
          <a:p>
            <a:pPr lvl="2"/>
            <a:r>
              <a:rPr lang="fr-FR" smtClean="0">
                <a:ea typeface="ＭＳ Ｐゴシック" charset="-128"/>
              </a:rPr>
              <a:t>Instruments d’évaluation et leur description</a:t>
            </a:r>
          </a:p>
          <a:p>
            <a:pPr lvl="2"/>
            <a:r>
              <a:rPr lang="fr-FR" smtClean="0">
                <a:ea typeface="ＭＳ Ｐゴシック" charset="-128"/>
              </a:rPr>
              <a:t>La technique de cotation</a:t>
            </a:r>
          </a:p>
          <a:p>
            <a:pPr lvl="2"/>
            <a:r>
              <a:rPr lang="fr-FR" smtClean="0">
                <a:ea typeface="ＭＳ Ｐゴシック" charset="-128"/>
              </a:rPr>
              <a:t>Compte-rendu en vidéo de toutes les réunions</a:t>
            </a:r>
          </a:p>
          <a:p>
            <a:pPr lvl="2"/>
            <a:r>
              <a:rPr lang="fr-FR" smtClean="0">
                <a:ea typeface="ＭＳ Ｐゴシック" charset="-128"/>
              </a:rPr>
              <a:t>Méthodologie</a:t>
            </a:r>
          </a:p>
          <a:p>
            <a:pPr lvl="2"/>
            <a:r>
              <a:rPr lang="fr-FR" smtClean="0">
                <a:ea typeface="ＭＳ Ｐゴシック" charset="-128"/>
              </a:rPr>
              <a:t>Démarche pour devenir membre du réseau</a:t>
            </a:r>
          </a:p>
          <a:p>
            <a:pPr lvl="2"/>
            <a:r>
              <a:rPr lang="fr-FR" smtClean="0">
                <a:ea typeface="ＭＳ Ｐゴシック" charset="-128"/>
              </a:rPr>
              <a:t>Publications</a:t>
            </a:r>
          </a:p>
          <a:p>
            <a:pPr lvl="2"/>
            <a:r>
              <a:rPr lang="fr-FR" smtClean="0">
                <a:ea typeface="ＭＳ Ｐゴシック" charset="-128"/>
              </a:rPr>
              <a:t>…</a:t>
            </a:r>
          </a:p>
          <a:p>
            <a:pPr lvl="2">
              <a:buFont typeface="Wingdings 2" charset="2"/>
              <a:buNone/>
            </a:pPr>
            <a:endParaRPr lang="fr-FR" smtClean="0">
              <a:ea typeface="ＭＳ Ｐゴシック" charset="-128"/>
            </a:endParaRPr>
          </a:p>
          <a:p>
            <a:pPr lvl="2">
              <a:buFont typeface="Wingdings 2" charset="2"/>
              <a:buNone/>
            </a:pPr>
            <a:endParaRPr lang="fr-FR" smtClean="0">
              <a:ea typeface="ＭＳ Ｐゴシック" charset="-128"/>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Titre 1"/>
          <p:cNvSpPr>
            <a:spLocks noGrp="1"/>
          </p:cNvSpPr>
          <p:nvPr>
            <p:ph type="title"/>
          </p:nvPr>
        </p:nvSpPr>
        <p:spPr/>
        <p:txBody>
          <a:bodyPr/>
          <a:lstStyle/>
          <a:p>
            <a:r>
              <a:rPr lang="fr-FR" smtClean="0">
                <a:ea typeface="ＭＳ Ｐゴシック" charset="-128"/>
                <a:cs typeface="ＭＳ Ｐゴシック" charset="-128"/>
              </a:rPr>
              <a:t>Mise en place du réseau (3)</a:t>
            </a:r>
          </a:p>
        </p:txBody>
      </p:sp>
      <p:sp>
        <p:nvSpPr>
          <p:cNvPr id="20483" name="Espace réservé du contenu 2"/>
          <p:cNvSpPr>
            <a:spLocks noGrp="1"/>
          </p:cNvSpPr>
          <p:nvPr>
            <p:ph sz="quarter" idx="1"/>
          </p:nvPr>
        </p:nvSpPr>
        <p:spPr>
          <a:xfrm>
            <a:off x="381000" y="1447800"/>
            <a:ext cx="8305800" cy="4572000"/>
          </a:xfrm>
        </p:spPr>
        <p:txBody>
          <a:bodyPr/>
          <a:lstStyle/>
          <a:p>
            <a:r>
              <a:rPr lang="fr-FR" sz="2400" b="1" smtClean="0">
                <a:ea typeface="ＭＳ Ｐゴシック" charset="-128"/>
                <a:cs typeface="ＭＳ Ｐゴシック" charset="-128"/>
              </a:rPr>
              <a:t>Mise en place des bases de données sur serveur sécurisé</a:t>
            </a:r>
          </a:p>
          <a:p>
            <a:pPr lvl="2">
              <a:buFont typeface="Wingdings 2" charset="2"/>
              <a:buNone/>
            </a:pPr>
            <a:endParaRPr lang="fr-FR" smtClean="0">
              <a:ea typeface="ＭＳ Ｐゴシック" charset="-128"/>
            </a:endParaRPr>
          </a:p>
          <a:p>
            <a:pPr lvl="2">
              <a:buFont typeface="Wingdings 2" charset="2"/>
              <a:buNone/>
            </a:pPr>
            <a:endParaRPr lang="fr-FR" smtClean="0">
              <a:ea typeface="ＭＳ Ｐゴシック" charset="-128"/>
            </a:endParaRPr>
          </a:p>
        </p:txBody>
      </p:sp>
      <p:pic>
        <p:nvPicPr>
          <p:cNvPr id="20484" name="Image 3" descr="Capture d’écran 2010-01-18 à 14.12.45.png"/>
          <p:cNvPicPr>
            <a:picLocks noChangeAspect="1"/>
          </p:cNvPicPr>
          <p:nvPr/>
        </p:nvPicPr>
        <p:blipFill>
          <a:blip r:embed="rId2"/>
          <a:srcRect/>
          <a:stretch>
            <a:fillRect/>
          </a:stretch>
        </p:blipFill>
        <p:spPr bwMode="auto">
          <a:xfrm>
            <a:off x="603250" y="2425700"/>
            <a:ext cx="7937500" cy="3136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Titre 1"/>
          <p:cNvSpPr>
            <a:spLocks noGrp="1"/>
          </p:cNvSpPr>
          <p:nvPr>
            <p:ph type="title"/>
          </p:nvPr>
        </p:nvSpPr>
        <p:spPr/>
        <p:txBody>
          <a:bodyPr/>
          <a:lstStyle/>
          <a:p>
            <a:r>
              <a:rPr lang="fr-FR" smtClean="0">
                <a:ea typeface="ＭＳ Ｐゴシック" charset="-128"/>
                <a:cs typeface="ＭＳ Ｐゴシック" charset="-128"/>
              </a:rPr>
              <a:t>Mise en place du réseau (4)</a:t>
            </a:r>
          </a:p>
        </p:txBody>
      </p:sp>
      <p:sp>
        <p:nvSpPr>
          <p:cNvPr id="21507" name="Espace réservé du contenu 2"/>
          <p:cNvSpPr>
            <a:spLocks noGrp="1"/>
          </p:cNvSpPr>
          <p:nvPr>
            <p:ph sz="quarter" idx="1"/>
          </p:nvPr>
        </p:nvSpPr>
        <p:spPr>
          <a:xfrm>
            <a:off x="381000" y="1447800"/>
            <a:ext cx="8305800" cy="4572000"/>
          </a:xfrm>
        </p:spPr>
        <p:txBody>
          <a:bodyPr/>
          <a:lstStyle/>
          <a:p>
            <a:r>
              <a:rPr lang="fr-FR" sz="2400" b="1" i="1" smtClean="0">
                <a:ea typeface="ＭＳ Ｐゴシック" charset="-128"/>
                <a:cs typeface="ＭＳ Ｐゴシック" charset="-128"/>
              </a:rPr>
              <a:t>Pour la Recherche </a:t>
            </a:r>
            <a:r>
              <a:rPr lang="fr-FR" sz="2400" b="1" smtClean="0">
                <a:ea typeface="ＭＳ Ｐゴシック" charset="-128"/>
                <a:cs typeface="ＭＳ Ｐゴシック" charset="-128"/>
              </a:rPr>
              <a:t>: 6 numéros dédiés au Réseau</a:t>
            </a:r>
          </a:p>
          <a:p>
            <a:endParaRPr lang="fr-FR" sz="2400" b="1" smtClean="0">
              <a:ea typeface="ＭＳ Ｐゴシック" charset="-128"/>
              <a:cs typeface="ＭＳ Ｐゴシック" charset="-128"/>
            </a:endParaRPr>
          </a:p>
          <a:p>
            <a:pPr lvl="1"/>
            <a:r>
              <a:rPr lang="fr-FR" sz="2200" b="1" smtClean="0"/>
              <a:t>Méthodologie générale = publication de l’appel à projet Inserm</a:t>
            </a:r>
          </a:p>
          <a:p>
            <a:pPr lvl="1"/>
            <a:r>
              <a:rPr lang="fr-FR" sz="2200" b="1" smtClean="0"/>
              <a:t>Journée du lancement du réseau : principales questions</a:t>
            </a:r>
          </a:p>
          <a:p>
            <a:pPr lvl="1"/>
            <a:r>
              <a:rPr lang="fr-FR" sz="2200" b="1" smtClean="0"/>
              <a:t>3 numéros de méthodologie spécifique à chacun des pôles : autisme, borderline et alzheimer</a:t>
            </a:r>
          </a:p>
          <a:p>
            <a:pPr lvl="1"/>
            <a:r>
              <a:rPr lang="fr-FR" sz="2200" b="1" smtClean="0"/>
              <a:t>CR Journée d’étape Décembre 2008</a:t>
            </a:r>
          </a:p>
          <a:p>
            <a:pPr lvl="1"/>
            <a:r>
              <a:rPr lang="fr-FR" sz="2200" b="1" smtClean="0"/>
              <a:t>Publication de la traduction du Psychotherapy Process Q-set, instrument du processus utilisé dans le réseau et son manuel.</a:t>
            </a:r>
          </a:p>
          <a:p>
            <a:pPr lvl="2">
              <a:buFont typeface="Wingdings 2" charset="2"/>
              <a:buNone/>
            </a:pPr>
            <a:endParaRPr lang="fr-FR" smtClean="0">
              <a:ea typeface="ＭＳ Ｐゴシック" charset="-128"/>
            </a:endParaRPr>
          </a:p>
          <a:p>
            <a:pPr lvl="2">
              <a:buFont typeface="Wingdings 2" charset="2"/>
              <a:buNone/>
            </a:pPr>
            <a:endParaRPr lang="fr-FR" smtClean="0">
              <a:ea typeface="ＭＳ Ｐゴシック" charset="-12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Titre 1"/>
          <p:cNvSpPr>
            <a:spLocks noGrp="1"/>
          </p:cNvSpPr>
          <p:nvPr>
            <p:ph type="title"/>
          </p:nvPr>
        </p:nvSpPr>
        <p:spPr/>
        <p:txBody>
          <a:bodyPr/>
          <a:lstStyle/>
          <a:p>
            <a:endParaRPr lang="fr-FR">
              <a:ea typeface="ＭＳ Ｐゴシック" charset="-128"/>
              <a:cs typeface="ＭＳ Ｐゴシック" charset="-128"/>
            </a:endParaRPr>
          </a:p>
        </p:txBody>
      </p:sp>
      <p:sp>
        <p:nvSpPr>
          <p:cNvPr id="22531" name="Espace réservé du contenu 2"/>
          <p:cNvSpPr>
            <a:spLocks noGrp="1"/>
          </p:cNvSpPr>
          <p:nvPr>
            <p:ph sz="quarter" idx="1"/>
          </p:nvPr>
        </p:nvSpPr>
        <p:spPr/>
        <p:txBody>
          <a:bodyPr/>
          <a:lstStyle/>
          <a:p>
            <a:endParaRPr lang="fr-FR">
              <a:ea typeface="ＭＳ Ｐゴシック" charset="-128"/>
              <a:cs typeface="ＭＳ Ｐゴシック" charset="-128"/>
            </a:endParaRPr>
          </a:p>
        </p:txBody>
      </p:sp>
      <p:sp>
        <p:nvSpPr>
          <p:cNvPr id="4" name="Rectangle 3"/>
          <p:cNvSpPr/>
          <p:nvPr/>
        </p:nvSpPr>
        <p:spPr>
          <a:xfrm>
            <a:off x="1143000" y="3013075"/>
            <a:ext cx="7620000" cy="461963"/>
          </a:xfrm>
          <a:prstGeom prst="rect">
            <a:avLst/>
          </a:prstGeom>
        </p:spPr>
        <p:txBody>
          <a:bodyPr>
            <a:spAutoFit/>
          </a:bodyPr>
          <a:lstStyle/>
          <a:p>
            <a:pPr algn="ctr">
              <a:defRPr/>
            </a:pPr>
            <a:r>
              <a:rPr lang="fr-FR" dirty="0">
                <a:solidFill>
                  <a:schemeClr val="accent2">
                    <a:lumMod val="75000"/>
                  </a:schemeClr>
                </a:solidFill>
              </a:rPr>
              <a:t>PHASE D’INCLUSION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3554" name="Titre 1"/>
          <p:cNvSpPr>
            <a:spLocks noGrp="1"/>
          </p:cNvSpPr>
          <p:nvPr>
            <p:ph type="title"/>
          </p:nvPr>
        </p:nvSpPr>
        <p:spPr>
          <a:xfrm>
            <a:off x="304800" y="274638"/>
            <a:ext cx="8382000" cy="639762"/>
          </a:xfrm>
        </p:spPr>
        <p:txBody>
          <a:bodyPr/>
          <a:lstStyle/>
          <a:p>
            <a:pPr eaLnBrk="1" hangingPunct="1"/>
            <a:r>
              <a:rPr lang="fr-FR" sz="2800" smtClean="0">
                <a:ea typeface="ＭＳ Ｐゴシック" charset="-128"/>
                <a:cs typeface="ＭＳ Ｐゴシック" charset="-128"/>
              </a:rPr>
              <a:t>Inclusions de patients, cliniciens et groupe de pairs</a:t>
            </a:r>
          </a:p>
        </p:txBody>
      </p:sp>
      <p:sp>
        <p:nvSpPr>
          <p:cNvPr id="23555" name="Espace réservé du contenu 2"/>
          <p:cNvSpPr>
            <a:spLocks noGrp="1"/>
          </p:cNvSpPr>
          <p:nvPr>
            <p:ph sz="quarter" idx="1"/>
          </p:nvPr>
        </p:nvSpPr>
        <p:spPr>
          <a:xfrm>
            <a:off x="533400" y="1066800"/>
            <a:ext cx="8153400" cy="5410200"/>
          </a:xfrm>
        </p:spPr>
        <p:txBody>
          <a:bodyPr/>
          <a:lstStyle/>
          <a:p>
            <a:pPr eaLnBrk="1" hangingPunct="1"/>
            <a:r>
              <a:rPr lang="fr-FR" smtClean="0">
                <a:solidFill>
                  <a:srgbClr val="FF0000"/>
                </a:solidFill>
                <a:ea typeface="ＭＳ Ｐゴシック" charset="-128"/>
                <a:cs typeface="ＭＳ Ｐゴシック" charset="-128"/>
              </a:rPr>
              <a:t>Pôle Autisme : </a:t>
            </a:r>
            <a:r>
              <a:rPr lang="fr-FR" smtClean="0">
                <a:ea typeface="ＭＳ Ｐゴシック" charset="-128"/>
                <a:cs typeface="ＭＳ Ｐゴシック" charset="-128"/>
              </a:rPr>
              <a:t>95 cliniciens inscrits </a:t>
            </a:r>
          </a:p>
          <a:p>
            <a:pPr lvl="1" eaLnBrk="1" hangingPunct="1"/>
            <a:r>
              <a:rPr lang="fr-FR" smtClean="0">
                <a:ea typeface="ＭＳ Ｐゴシック" charset="-128"/>
                <a:cs typeface="ＭＳ Ｐゴシック" charset="-128"/>
              </a:rPr>
              <a:t>Inclus dans les études :  36 garçons, 8 filles (16 groupes de pairs)</a:t>
            </a:r>
          </a:p>
          <a:p>
            <a:pPr lvl="1" eaLnBrk="1" hangingPunct="1"/>
            <a:r>
              <a:rPr lang="fr-FR" smtClean="0"/>
              <a:t>Utilisation de la méthodologie du réseau pour 10 groupes de pairs italiens (30 patients) et 2 groupes de pairs de la </a:t>
            </a:r>
            <a:r>
              <a:rPr lang="fr-FR" i="1" smtClean="0"/>
              <a:t>Tavistock Clinic </a:t>
            </a:r>
            <a:r>
              <a:rPr lang="fr-FR" smtClean="0"/>
              <a:t>à Londres.</a:t>
            </a:r>
            <a:endParaRPr lang="fr-FR" smtClean="0">
              <a:ea typeface="ＭＳ Ｐゴシック" charset="-128"/>
              <a:cs typeface="ＭＳ Ｐゴシック" charset="-128"/>
            </a:endParaRPr>
          </a:p>
          <a:p>
            <a:pPr eaLnBrk="1" hangingPunct="1"/>
            <a:r>
              <a:rPr lang="fr-FR" smtClean="0">
                <a:solidFill>
                  <a:srgbClr val="FF0000"/>
                </a:solidFill>
                <a:ea typeface="ＭＳ Ｐゴシック" charset="-128"/>
                <a:cs typeface="ＭＳ Ｐゴシック" charset="-128"/>
              </a:rPr>
              <a:t>Pôles borderline (adulte et adolescent)  : </a:t>
            </a:r>
            <a:r>
              <a:rPr lang="fr-FR" smtClean="0">
                <a:ea typeface="ＭＳ Ｐゴシック" charset="-128"/>
                <a:cs typeface="ＭＳ Ｐゴシック" charset="-128"/>
              </a:rPr>
              <a:t>92 cliniciens inscrits</a:t>
            </a:r>
          </a:p>
          <a:p>
            <a:pPr lvl="1" eaLnBrk="1" hangingPunct="1"/>
            <a:r>
              <a:rPr lang="fr-FR" smtClean="0">
                <a:ea typeface="ＭＳ Ｐゴシック" charset="-128"/>
                <a:cs typeface="ＭＳ Ｐゴシック" charset="-128"/>
              </a:rPr>
              <a:t> Inclus dans les études : 6 H, 21 F (17 groupes de pairs)</a:t>
            </a:r>
          </a:p>
          <a:p>
            <a:pPr eaLnBrk="1" hangingPunct="1"/>
            <a:r>
              <a:rPr lang="fr-FR" smtClean="0">
                <a:solidFill>
                  <a:srgbClr val="FF0000"/>
                </a:solidFill>
                <a:ea typeface="ＭＳ Ｐゴシック" charset="-128"/>
                <a:cs typeface="ＭＳ Ｐゴシック" charset="-128"/>
              </a:rPr>
              <a:t>Pôle Alzheimer : </a:t>
            </a:r>
            <a:r>
              <a:rPr lang="fr-FR" smtClean="0">
                <a:ea typeface="ＭＳ Ｐゴシック" charset="-128"/>
                <a:cs typeface="ＭＳ Ｐゴシック" charset="-128"/>
              </a:rPr>
              <a:t>26 cliniciens inscrits </a:t>
            </a:r>
          </a:p>
          <a:p>
            <a:pPr lvl="1" eaLnBrk="1" hangingPunct="1"/>
            <a:r>
              <a:rPr lang="fr-FR" smtClean="0">
                <a:ea typeface="ＭＳ Ｐゴシック" charset="-128"/>
                <a:cs typeface="ＭＳ Ｐゴシック" charset="-128"/>
              </a:rPr>
              <a:t>Inclus dans les études : 1 H, 5 F (4 groupes de pairs)</a:t>
            </a:r>
          </a:p>
          <a:p>
            <a:pPr eaLnBrk="1" hangingPunct="1"/>
            <a:r>
              <a:rPr lang="fr-FR" i="1" smtClean="0">
                <a:ea typeface="ＭＳ Ｐゴシック" charset="-128"/>
                <a:cs typeface="ＭＳ Ｐゴシック" charset="-128"/>
              </a:rPr>
              <a:t>Au total à ce jour : </a:t>
            </a:r>
          </a:p>
          <a:p>
            <a:pPr lvl="1" eaLnBrk="1" hangingPunct="1"/>
            <a:r>
              <a:rPr lang="fr-FR" smtClean="0"/>
              <a:t>107 patients entrés dans les études (sont comptabilisés uniquement les patients pour lesquels nous avons reçu des évaluations)</a:t>
            </a:r>
          </a:p>
          <a:p>
            <a:pPr lvl="1" eaLnBrk="1" hangingPunct="1"/>
            <a:r>
              <a:rPr lang="fr-FR" smtClean="0"/>
              <a:t>49 groupes de pairs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4578" name="Titre 1"/>
          <p:cNvSpPr>
            <a:spLocks noGrp="1"/>
          </p:cNvSpPr>
          <p:nvPr>
            <p:ph type="title"/>
          </p:nvPr>
        </p:nvSpPr>
        <p:spPr>
          <a:xfrm>
            <a:off x="228600" y="228600"/>
            <a:ext cx="2286000" cy="6553200"/>
          </a:xfrm>
        </p:spPr>
        <p:txBody>
          <a:bodyPr/>
          <a:lstStyle/>
          <a:p>
            <a:pPr eaLnBrk="1" hangingPunct="1"/>
            <a:r>
              <a:rPr lang="fr-FR" sz="1400" b="1" i="1" smtClean="0">
                <a:solidFill>
                  <a:schemeClr val="tx1"/>
                </a:solidFill>
                <a:ea typeface="ＭＳ Ｐゴシック" charset="-128"/>
                <a:cs typeface="ＭＳ Ｐゴシック" charset="-128"/>
              </a:rPr>
              <a:t>Psychothérapeutes libéraux </a:t>
            </a:r>
            <a:r>
              <a:rPr lang="fr-FR" sz="1400" b="1" smtClean="0">
                <a:solidFill>
                  <a:schemeClr val="tx1"/>
                </a:solidFill>
                <a:ea typeface="ＭＳ Ｐゴシック" charset="-128"/>
                <a:cs typeface="ＭＳ Ｐゴシック" charset="-128"/>
              </a:rPr>
              <a:t>(psychiatres et psychologues)  </a:t>
            </a:r>
            <a:r>
              <a:rPr lang="fr-FR" sz="1400" b="1" smtClean="0">
                <a:ea typeface="ＭＳ Ｐゴシック" charset="-128"/>
                <a:cs typeface="ＭＳ Ｐゴシック" charset="-128"/>
              </a:rPr>
              <a:t>: </a:t>
            </a:r>
            <a:r>
              <a:rPr lang="fr-FR" sz="1400" smtClean="0">
                <a:ea typeface="ＭＳ Ｐゴシック" charset="-128"/>
                <a:cs typeface="ＭＳ Ｐゴシック" charset="-128"/>
              </a:rPr>
              <a:t>toutes les régions de la carte sont concernées</a:t>
            </a:r>
            <a:br>
              <a:rPr lang="fr-FR" sz="1400" smtClean="0">
                <a:ea typeface="ＭＳ Ｐゴシック" charset="-128"/>
                <a:cs typeface="ＭＳ Ｐゴシック" charset="-128"/>
              </a:rPr>
            </a:br>
            <a:r>
              <a:rPr lang="fr-FR" sz="1400" smtClean="0">
                <a:ea typeface="ＭＳ Ｐゴシック" charset="-128"/>
                <a:cs typeface="ＭＳ Ｐゴシック" charset="-128"/>
              </a:rPr>
              <a:t/>
            </a:r>
            <a:br>
              <a:rPr lang="fr-FR" sz="1400" smtClean="0">
                <a:ea typeface="ＭＳ Ｐゴシック" charset="-128"/>
                <a:cs typeface="ＭＳ Ｐゴシック" charset="-128"/>
              </a:rPr>
            </a:br>
            <a:r>
              <a:rPr lang="fr-FR" sz="1400" b="1" i="1" smtClean="0">
                <a:solidFill>
                  <a:srgbClr val="000000"/>
                </a:solidFill>
                <a:ea typeface="ＭＳ Ｐゴシック" charset="-128"/>
                <a:cs typeface="ＭＳ Ｐゴシック" charset="-128"/>
              </a:rPr>
              <a:t>Psychothérapeutes publics, services concernés </a:t>
            </a:r>
            <a:r>
              <a:rPr lang="fr-FR" sz="1400" b="1" smtClean="0">
                <a:solidFill>
                  <a:srgbClr val="000000"/>
                </a:solidFill>
                <a:ea typeface="ＭＳ Ｐゴシック" charset="-128"/>
                <a:cs typeface="ＭＳ Ｐゴシック" charset="-128"/>
              </a:rPr>
              <a:t>: </a:t>
            </a:r>
            <a:r>
              <a:rPr lang="fr-FR" sz="1400" smtClean="0">
                <a:ea typeface="ＭＳ Ｐゴシック" charset="-128"/>
                <a:cs typeface="ＭＳ Ｐゴシック" charset="-128"/>
              </a:rPr>
              <a:t/>
            </a:r>
            <a:br>
              <a:rPr lang="fr-FR" sz="1400" smtClean="0">
                <a:ea typeface="ＭＳ Ｐゴシック" charset="-128"/>
                <a:cs typeface="ＭＳ Ｐゴシック" charset="-128"/>
              </a:rPr>
            </a:br>
            <a:r>
              <a:rPr lang="fr-FR" sz="1400" smtClean="0">
                <a:ea typeface="ＭＳ Ｐゴシック" charset="-128"/>
                <a:cs typeface="ＭＳ Ｐゴシック" charset="-128"/>
              </a:rPr>
              <a:t>Hôpital Ste Anne, Hôpital Necker, Hôpital  la Salpétrière, CHU de Tours, CHU Toulouse, CHU Versailles, CHU de Nice, Hôpital Rouffach, CH Pau, CH Esquirol, CH Clermont de l’Oise, EPS Paul Guiraud, EPS Lille Metropole, CH St Cyr, SMPR Le Vinatier, CMP Givors, CH Mons, CH Franche comte, CH Victor Dupouy, MGEN, CH Brumath, CH Meaux, CH Créteil, </a:t>
            </a:r>
            <a:br>
              <a:rPr lang="fr-FR" sz="1400" smtClean="0">
                <a:ea typeface="ＭＳ Ｐゴシック" charset="-128"/>
                <a:cs typeface="ＭＳ Ｐゴシック" charset="-128"/>
              </a:rPr>
            </a:br>
            <a:r>
              <a:rPr lang="fr-FR" sz="1400" b="1" smtClean="0">
                <a:solidFill>
                  <a:srgbClr val="000000"/>
                </a:solidFill>
                <a:ea typeface="ＭＳ Ｐゴシック" charset="-128"/>
                <a:cs typeface="ＭＳ Ｐゴシック" charset="-128"/>
              </a:rPr>
              <a:t/>
            </a:r>
            <a:br>
              <a:rPr lang="fr-FR" sz="1400" b="1" smtClean="0">
                <a:solidFill>
                  <a:srgbClr val="000000"/>
                </a:solidFill>
                <a:ea typeface="ＭＳ Ｐゴシック" charset="-128"/>
                <a:cs typeface="ＭＳ Ｐゴシック" charset="-128"/>
              </a:rPr>
            </a:br>
            <a:r>
              <a:rPr lang="fr-FR" sz="1400" b="1" i="1" smtClean="0">
                <a:solidFill>
                  <a:srgbClr val="000000"/>
                </a:solidFill>
                <a:ea typeface="ＭＳ Ｐゴシック" charset="-128"/>
                <a:cs typeface="ＭＳ Ｐゴシック" charset="-128"/>
              </a:rPr>
              <a:t>Institutions privées : </a:t>
            </a:r>
            <a:r>
              <a:rPr lang="fr-FR" sz="1400" smtClean="0">
                <a:ea typeface="ＭＳ Ｐゴシック" charset="-128"/>
                <a:cs typeface="ＭＳ Ｐゴシック" charset="-128"/>
              </a:rPr>
              <a:t>maison de retraite Blanc Mesnil, maison de retraite de Béarn, Centre Monceau, SPASM, Centre éducatif Lusigny</a:t>
            </a:r>
          </a:p>
        </p:txBody>
      </p:sp>
      <p:pic>
        <p:nvPicPr>
          <p:cNvPr id="24579" name="Image 4" descr="regions-france.gif"/>
          <p:cNvPicPr>
            <a:picLocks noChangeAspect="1"/>
          </p:cNvPicPr>
          <p:nvPr/>
        </p:nvPicPr>
        <p:blipFill>
          <a:blip r:embed="rId2"/>
          <a:srcRect/>
          <a:stretch>
            <a:fillRect/>
          </a:stretch>
        </p:blipFill>
        <p:spPr bwMode="auto">
          <a:xfrm>
            <a:off x="2557463" y="762000"/>
            <a:ext cx="6281737" cy="5780088"/>
          </a:xfrm>
          <a:prstGeom prst="rect">
            <a:avLst/>
          </a:prstGeom>
          <a:noFill/>
          <a:ln w="9525">
            <a:noFill/>
            <a:miter lim="800000"/>
            <a:headEnd/>
            <a:tailEnd/>
          </a:ln>
        </p:spPr>
      </p:pic>
      <p:pic>
        <p:nvPicPr>
          <p:cNvPr id="24580" name="Image 5"/>
          <p:cNvPicPr>
            <a:picLocks noChangeAspect="1"/>
          </p:cNvPicPr>
          <p:nvPr/>
        </p:nvPicPr>
        <p:blipFill>
          <a:blip r:embed="rId3"/>
          <a:srcRect/>
          <a:stretch>
            <a:fillRect/>
          </a:stretch>
        </p:blipFill>
        <p:spPr bwMode="auto">
          <a:xfrm>
            <a:off x="4648200" y="2514600"/>
            <a:ext cx="139700" cy="165100"/>
          </a:xfrm>
          <a:prstGeom prst="rect">
            <a:avLst/>
          </a:prstGeom>
          <a:noFill/>
          <a:ln w="9525">
            <a:noFill/>
            <a:miter lim="800000"/>
            <a:headEnd/>
            <a:tailEnd/>
          </a:ln>
        </p:spPr>
      </p:pic>
      <p:pic>
        <p:nvPicPr>
          <p:cNvPr id="24581" name="Image 6"/>
          <p:cNvPicPr>
            <a:picLocks noChangeAspect="1"/>
          </p:cNvPicPr>
          <p:nvPr/>
        </p:nvPicPr>
        <p:blipFill>
          <a:blip r:embed="rId3"/>
          <a:srcRect/>
          <a:stretch>
            <a:fillRect/>
          </a:stretch>
        </p:blipFill>
        <p:spPr bwMode="auto">
          <a:xfrm>
            <a:off x="6019800" y="3048000"/>
            <a:ext cx="139700" cy="165100"/>
          </a:xfrm>
          <a:prstGeom prst="rect">
            <a:avLst/>
          </a:prstGeom>
          <a:noFill/>
          <a:ln w="9525">
            <a:noFill/>
            <a:miter lim="800000"/>
            <a:headEnd/>
            <a:tailEnd/>
          </a:ln>
        </p:spPr>
      </p:pic>
      <p:pic>
        <p:nvPicPr>
          <p:cNvPr id="24582" name="Image 7"/>
          <p:cNvPicPr>
            <a:picLocks noChangeAspect="1"/>
          </p:cNvPicPr>
          <p:nvPr/>
        </p:nvPicPr>
        <p:blipFill>
          <a:blip r:embed="rId3"/>
          <a:srcRect/>
          <a:stretch>
            <a:fillRect/>
          </a:stretch>
        </p:blipFill>
        <p:spPr bwMode="auto">
          <a:xfrm>
            <a:off x="4038600" y="2819400"/>
            <a:ext cx="139700" cy="165100"/>
          </a:xfrm>
          <a:prstGeom prst="rect">
            <a:avLst/>
          </a:prstGeom>
          <a:noFill/>
          <a:ln w="9525">
            <a:noFill/>
            <a:miter lim="800000"/>
            <a:headEnd/>
            <a:tailEnd/>
          </a:ln>
        </p:spPr>
      </p:pic>
      <p:sp>
        <p:nvSpPr>
          <p:cNvPr id="24583" name="ZoneTexte 9"/>
          <p:cNvSpPr txBox="1">
            <a:spLocks noChangeArrowheads="1"/>
          </p:cNvSpPr>
          <p:nvPr/>
        </p:nvSpPr>
        <p:spPr bwMode="auto">
          <a:xfrm>
            <a:off x="3276600" y="152400"/>
            <a:ext cx="5116513" cy="461963"/>
          </a:xfrm>
          <a:prstGeom prst="rect">
            <a:avLst/>
          </a:prstGeom>
          <a:noFill/>
          <a:ln w="9525">
            <a:noFill/>
            <a:miter lim="800000"/>
            <a:headEnd/>
            <a:tailEnd/>
          </a:ln>
        </p:spPr>
        <p:txBody>
          <a:bodyPr wrap="none">
            <a:prstTxWarp prst="textNoShape">
              <a:avLst/>
            </a:prstTxWarp>
            <a:spAutoFit/>
          </a:bodyPr>
          <a:lstStyle/>
          <a:p>
            <a:r>
              <a:rPr lang="fr-FR"/>
              <a:t>Répartition des cliniciens dans le réseau</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5602" name="Titre 1"/>
          <p:cNvSpPr>
            <a:spLocks noGrp="1"/>
          </p:cNvSpPr>
          <p:nvPr>
            <p:ph type="title"/>
          </p:nvPr>
        </p:nvSpPr>
        <p:spPr>
          <a:xfrm>
            <a:off x="914400" y="274638"/>
            <a:ext cx="7772400" cy="715962"/>
          </a:xfrm>
        </p:spPr>
        <p:txBody>
          <a:bodyPr/>
          <a:lstStyle/>
          <a:p>
            <a:r>
              <a:rPr lang="fr-FR" smtClean="0">
                <a:ea typeface="ＭＳ Ｐゴシック" charset="-128"/>
                <a:cs typeface="ＭＳ Ｐゴシック" charset="-128"/>
              </a:rPr>
              <a:t>Formation et communication</a:t>
            </a:r>
          </a:p>
        </p:txBody>
      </p:sp>
      <p:sp>
        <p:nvSpPr>
          <p:cNvPr id="25603" name="Espace réservé du contenu 2"/>
          <p:cNvSpPr>
            <a:spLocks noGrp="1"/>
          </p:cNvSpPr>
          <p:nvPr>
            <p:ph sz="quarter" idx="1"/>
          </p:nvPr>
        </p:nvSpPr>
        <p:spPr>
          <a:xfrm>
            <a:off x="381000" y="1447800"/>
            <a:ext cx="8458200" cy="5181600"/>
          </a:xfrm>
        </p:spPr>
        <p:txBody>
          <a:bodyPr/>
          <a:lstStyle/>
          <a:p>
            <a:r>
              <a:rPr lang="fr-FR" smtClean="0">
                <a:ea typeface="ＭＳ Ｐゴシック" charset="-128"/>
                <a:cs typeface="ＭＳ Ｐゴシック" charset="-128"/>
              </a:rPr>
              <a:t>12 réunions se sont tenues en </a:t>
            </a:r>
            <a:r>
              <a:rPr lang="fr-FR" b="1" smtClean="0">
                <a:solidFill>
                  <a:srgbClr val="FF0000"/>
                </a:solidFill>
                <a:ea typeface="ＭＳ Ｐゴシック" charset="-128"/>
                <a:cs typeface="ＭＳ Ｐゴシック" charset="-128"/>
              </a:rPr>
              <a:t>2009</a:t>
            </a:r>
          </a:p>
          <a:p>
            <a:pPr lvl="1"/>
            <a:r>
              <a:rPr lang="fr-FR" smtClean="0"/>
              <a:t>2 Journées communes aux différents pôles</a:t>
            </a:r>
          </a:p>
          <a:p>
            <a:pPr lvl="1"/>
            <a:r>
              <a:rPr lang="fr-FR" smtClean="0"/>
              <a:t>4 séminaires méthodologiques concernant chacun un pôle</a:t>
            </a:r>
          </a:p>
          <a:p>
            <a:pPr lvl="1"/>
            <a:r>
              <a:rPr lang="fr-FR" smtClean="0"/>
              <a:t>2 séminaires internationaux (anglais et italien – pôle autisme)</a:t>
            </a:r>
          </a:p>
          <a:p>
            <a:pPr lvl="1"/>
            <a:r>
              <a:rPr lang="fr-FR" smtClean="0"/>
              <a:t>4 groupes de travail sur l’analyse de cas</a:t>
            </a:r>
          </a:p>
          <a:p>
            <a:endParaRPr lang="fr-FR" smtClean="0">
              <a:ea typeface="ＭＳ Ｐゴシック" charset="-128"/>
              <a:cs typeface="ＭＳ Ｐゴシック" charset="-128"/>
            </a:endParaRPr>
          </a:p>
          <a:p>
            <a:pPr lvl="1">
              <a:buFont typeface="Wingdings 2" charset="2"/>
              <a:buNone/>
            </a:pPr>
            <a:endParaRPr lang="fr-FR" smtClean="0"/>
          </a:p>
          <a:p>
            <a:endParaRPr lang="fr-FR" smtClean="0">
              <a:ea typeface="ＭＳ Ｐゴシック" charset="-128"/>
              <a:cs typeface="ＭＳ Ｐゴシック" charset="-128"/>
            </a:endParaRPr>
          </a:p>
          <a:p>
            <a:pPr lvl="1"/>
            <a:endParaRPr lang="fr-FR"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6626" name="Titre 1"/>
          <p:cNvSpPr>
            <a:spLocks noGrp="1"/>
          </p:cNvSpPr>
          <p:nvPr>
            <p:ph type="title"/>
          </p:nvPr>
        </p:nvSpPr>
        <p:spPr>
          <a:xfrm>
            <a:off x="914400" y="274638"/>
            <a:ext cx="7772400" cy="715962"/>
          </a:xfrm>
        </p:spPr>
        <p:txBody>
          <a:bodyPr/>
          <a:lstStyle/>
          <a:p>
            <a:r>
              <a:rPr lang="fr-FR" smtClean="0">
                <a:ea typeface="ＭＳ Ｐゴシック" charset="-128"/>
                <a:cs typeface="ＭＳ Ｐゴシック" charset="-128"/>
              </a:rPr>
              <a:t>Publication et communication</a:t>
            </a:r>
          </a:p>
        </p:txBody>
      </p:sp>
      <p:sp>
        <p:nvSpPr>
          <p:cNvPr id="26627" name="Espace réservé du contenu 2"/>
          <p:cNvSpPr>
            <a:spLocks noGrp="1"/>
          </p:cNvSpPr>
          <p:nvPr>
            <p:ph sz="quarter" idx="1"/>
          </p:nvPr>
        </p:nvSpPr>
        <p:spPr>
          <a:xfrm>
            <a:off x="381000" y="1143000"/>
            <a:ext cx="8458200" cy="5486400"/>
          </a:xfrm>
        </p:spPr>
        <p:txBody>
          <a:bodyPr/>
          <a:lstStyle/>
          <a:p>
            <a:r>
              <a:rPr lang="fr-FR" smtClean="0">
                <a:ea typeface="ＭＳ Ｐゴシック" charset="-128"/>
                <a:cs typeface="ＭＳ Ｐゴシック" charset="-128"/>
              </a:rPr>
              <a:t>Plusieurs interventions de communication 2009 :</a:t>
            </a:r>
          </a:p>
          <a:p>
            <a:pPr lvl="1"/>
            <a:r>
              <a:rPr lang="fr-FR" smtClean="0"/>
              <a:t>À Paris  : SPASM, Association âge en âge, Hôpital Marmottan, Colloque de l’Association Française de Psychiatrie, Colloque Pedo Psychiatrie, APACS,  Les lundis de la Société Médico Psychologique</a:t>
            </a:r>
          </a:p>
          <a:p>
            <a:pPr lvl="1"/>
            <a:r>
              <a:rPr lang="fr-FR" smtClean="0"/>
              <a:t>À Lyon : CH St Jean de Dieu</a:t>
            </a:r>
          </a:p>
          <a:p>
            <a:pPr lvl="1"/>
            <a:r>
              <a:rPr lang="fr-FR" smtClean="0"/>
              <a:t>Dans le cadre de la </a:t>
            </a:r>
            <a:r>
              <a:rPr lang="fr-FR" i="1" smtClean="0"/>
              <a:t>Society for psychotherapy Research </a:t>
            </a:r>
            <a:r>
              <a:rPr lang="fr-FR" smtClean="0"/>
              <a:t>: Bolzano </a:t>
            </a:r>
          </a:p>
          <a:p>
            <a:r>
              <a:rPr lang="fr-FR" smtClean="0">
                <a:ea typeface="ＭＳ Ｐゴシック" charset="-128"/>
                <a:cs typeface="ＭＳ Ｐゴシック" charset="-128"/>
              </a:rPr>
              <a:t>Plusieurs articles</a:t>
            </a:r>
          </a:p>
          <a:p>
            <a:pPr lvl="1"/>
            <a:r>
              <a:rPr lang="fr-FR" smtClean="0"/>
              <a:t>Annales Medico Psychologique, EMC, Fédérer (Bulletin des psychologues), Pour la Recherche, Ouvrage Masson, Thérapie familiale. </a:t>
            </a:r>
          </a:p>
          <a:p>
            <a:pPr lvl="1"/>
            <a:r>
              <a:rPr lang="fr-FR" smtClean="0"/>
              <a:t>À paraître : Psychotropes et Psychiatrie Française.</a:t>
            </a:r>
          </a:p>
          <a:p>
            <a:pPr lvl="1">
              <a:buFont typeface="Wingdings 2" charset="2"/>
              <a:buNone/>
            </a:pPr>
            <a:endParaRPr lang="fr-FR" smtClean="0">
              <a:ea typeface="ＭＳ Ｐゴシック" charset="-128"/>
              <a:cs typeface="ＭＳ Ｐゴシック" charset="-128"/>
            </a:endParaRPr>
          </a:p>
          <a:p>
            <a:pPr lvl="1"/>
            <a:endParaRPr lang="fr-FR" smtClean="0"/>
          </a:p>
          <a:p>
            <a:endParaRPr lang="fr-FR" smtClean="0">
              <a:ea typeface="ＭＳ Ｐゴシック" charset="-128"/>
              <a:cs typeface="ＭＳ Ｐゴシック" charset="-128"/>
            </a:endParaRPr>
          </a:p>
          <a:p>
            <a:pPr lvl="1"/>
            <a:endParaRPr lang="fr-FR"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7650" name="Titre 1"/>
          <p:cNvSpPr>
            <a:spLocks noGrp="1"/>
          </p:cNvSpPr>
          <p:nvPr>
            <p:ph type="title"/>
          </p:nvPr>
        </p:nvSpPr>
        <p:spPr>
          <a:xfrm>
            <a:off x="914400" y="274638"/>
            <a:ext cx="7772400" cy="715962"/>
          </a:xfrm>
        </p:spPr>
        <p:txBody>
          <a:bodyPr/>
          <a:lstStyle/>
          <a:p>
            <a:r>
              <a:rPr lang="fr-FR" smtClean="0">
                <a:ea typeface="ＭＳ Ｐゴシック" charset="-128"/>
                <a:cs typeface="ＭＳ Ｐゴシック" charset="-128"/>
              </a:rPr>
              <a:t>Publication et communication</a:t>
            </a:r>
          </a:p>
        </p:txBody>
      </p:sp>
      <p:sp>
        <p:nvSpPr>
          <p:cNvPr id="27651" name="Espace réservé du contenu 2"/>
          <p:cNvSpPr>
            <a:spLocks noGrp="1"/>
          </p:cNvSpPr>
          <p:nvPr>
            <p:ph sz="quarter" idx="1"/>
          </p:nvPr>
        </p:nvSpPr>
        <p:spPr>
          <a:xfrm>
            <a:off x="381000" y="1143000"/>
            <a:ext cx="8458200" cy="5486400"/>
          </a:xfrm>
        </p:spPr>
        <p:txBody>
          <a:bodyPr/>
          <a:lstStyle/>
          <a:p>
            <a:pPr lvl="1">
              <a:buFont typeface="Wingdings 2" charset="2"/>
              <a:buNone/>
            </a:pPr>
            <a:endParaRPr lang="fr-FR" smtClean="0"/>
          </a:p>
          <a:p>
            <a:r>
              <a:rPr lang="fr-FR" smtClean="0">
                <a:ea typeface="ＭＳ Ｐゴシック" charset="-128"/>
                <a:cs typeface="ＭＳ Ｐゴシック" charset="-128"/>
              </a:rPr>
              <a:t>Soumissions :</a:t>
            </a:r>
          </a:p>
          <a:p>
            <a:pPr lvl="1"/>
            <a:r>
              <a:rPr lang="fr-FR" smtClean="0">
                <a:ea typeface="ＭＳ Ｐゴシック" charset="-128"/>
                <a:cs typeface="ＭＳ Ｐゴシック" charset="-128"/>
              </a:rPr>
              <a:t>Réponse à un appel d’offre de l’ANR (novembre 2009)</a:t>
            </a:r>
          </a:p>
          <a:p>
            <a:pPr lvl="1"/>
            <a:r>
              <a:rPr lang="fr-FR" smtClean="0"/>
              <a:t>Communication orale au Congrès MASHS 2010 (Modèles et Apprentissage en Sciences Humaines et Sociales) (Lille)</a:t>
            </a:r>
          </a:p>
          <a:p>
            <a:pPr lvl="1"/>
            <a:r>
              <a:rPr lang="fr-FR" smtClean="0"/>
              <a:t>Communications orale et posters au congrès international de la </a:t>
            </a:r>
            <a:r>
              <a:rPr lang="fr-FR" i="1" smtClean="0"/>
              <a:t>Society for psychotherapy Research  </a:t>
            </a:r>
            <a:r>
              <a:rPr lang="fr-FR" smtClean="0"/>
              <a:t>(Asilomar – Californie)</a:t>
            </a:r>
          </a:p>
          <a:p>
            <a:pPr lvl="1"/>
            <a:r>
              <a:rPr lang="fr-FR" smtClean="0"/>
              <a:t>Symposium HAS-BMJ « Impact Clinique des Programmes d’Amélioration de la Qualité » (Nice)  </a:t>
            </a:r>
          </a:p>
          <a:p>
            <a:pPr lvl="1"/>
            <a:endParaRPr lang="fr-FR" smtClean="0">
              <a:ea typeface="ＭＳ Ｐゴシック" charset="-128"/>
              <a:cs typeface="ＭＳ Ｐゴシック" charset="-128"/>
            </a:endParaRPr>
          </a:p>
          <a:p>
            <a:pPr lvl="1"/>
            <a:endParaRPr lang="fr-FR" smtClean="0"/>
          </a:p>
          <a:p>
            <a:endParaRPr lang="fr-FR" smtClean="0">
              <a:ea typeface="ＭＳ Ｐゴシック" charset="-128"/>
              <a:cs typeface="ＭＳ Ｐゴシック" charset="-128"/>
            </a:endParaRPr>
          </a:p>
          <a:p>
            <a:pPr lvl="1"/>
            <a:endParaRPr lang="fr-FR"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Titre 1"/>
          <p:cNvSpPr>
            <a:spLocks noGrp="1"/>
          </p:cNvSpPr>
          <p:nvPr>
            <p:ph type="title"/>
          </p:nvPr>
        </p:nvSpPr>
        <p:spPr/>
        <p:txBody>
          <a:bodyPr/>
          <a:lstStyle/>
          <a:p>
            <a:endParaRPr lang="fr-FR">
              <a:ea typeface="ＭＳ Ｐゴシック" charset="-128"/>
              <a:cs typeface="ＭＳ Ｐゴシック" charset="-128"/>
            </a:endParaRPr>
          </a:p>
        </p:txBody>
      </p:sp>
      <p:sp>
        <p:nvSpPr>
          <p:cNvPr id="3" name="Espace réservé du contenu 2"/>
          <p:cNvSpPr>
            <a:spLocks noGrp="1"/>
          </p:cNvSpPr>
          <p:nvPr>
            <p:ph sz="quarter" idx="1"/>
          </p:nvPr>
        </p:nvSpPr>
        <p:spPr>
          <a:xfrm>
            <a:off x="914400" y="2895600"/>
            <a:ext cx="7772400" cy="3124200"/>
          </a:xfrm>
        </p:spPr>
        <p:txBody>
          <a:bodyPr/>
          <a:lstStyle/>
          <a:p>
            <a:pPr>
              <a:buFont typeface="Wingdings 2" charset="2"/>
              <a:buNone/>
              <a:defRPr/>
            </a:pPr>
            <a:r>
              <a:rPr lang="fr-FR" sz="3600" dirty="0" smtClean="0">
                <a:solidFill>
                  <a:schemeClr val="accent2">
                    <a:lumMod val="75000"/>
                  </a:schemeClr>
                </a:solidFill>
              </a:rPr>
              <a:t>PHASE DE SUIVI DES GROUPES DE PAIRS</a:t>
            </a:r>
          </a:p>
          <a:p>
            <a:pPr>
              <a:defRPr/>
            </a:pPr>
            <a:endParaRPr lang="fr-FR" sz="3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9698" name="Titre 1"/>
          <p:cNvSpPr>
            <a:spLocks noGrp="1"/>
          </p:cNvSpPr>
          <p:nvPr>
            <p:ph type="title"/>
          </p:nvPr>
        </p:nvSpPr>
        <p:spPr>
          <a:xfrm>
            <a:off x="457200" y="274638"/>
            <a:ext cx="8229600" cy="868362"/>
          </a:xfrm>
        </p:spPr>
        <p:txBody>
          <a:bodyPr/>
          <a:lstStyle/>
          <a:p>
            <a:pPr eaLnBrk="1" hangingPunct="1"/>
            <a:r>
              <a:rPr lang="fr-FR" sz="3200" smtClean="0">
                <a:ea typeface="ＭＳ Ｐゴシック" charset="-128"/>
                <a:cs typeface="ＭＳ Ｐゴシック" charset="-128"/>
              </a:rPr>
              <a:t>En quoi consiste le suivi méthodologique ?</a:t>
            </a:r>
          </a:p>
        </p:txBody>
      </p:sp>
      <p:sp>
        <p:nvSpPr>
          <p:cNvPr id="29699" name="Espace réservé du contenu 2"/>
          <p:cNvSpPr>
            <a:spLocks noGrp="1"/>
          </p:cNvSpPr>
          <p:nvPr>
            <p:ph sz="quarter" idx="1"/>
          </p:nvPr>
        </p:nvSpPr>
        <p:spPr>
          <a:xfrm>
            <a:off x="457200" y="1143000"/>
            <a:ext cx="8229600" cy="5715000"/>
          </a:xfrm>
        </p:spPr>
        <p:txBody>
          <a:bodyPr/>
          <a:lstStyle/>
          <a:p>
            <a:pPr eaLnBrk="1" hangingPunct="1"/>
            <a:r>
              <a:rPr lang="fr-FR" smtClean="0">
                <a:ea typeface="ＭＳ Ｐゴシック" charset="-128"/>
                <a:cs typeface="ＭＳ Ｐゴシック" charset="-128"/>
              </a:rPr>
              <a:t>Prise de contact avec le clinicien, définition de son cadre de travail et du pôle dans lequel il souhaite s’inscrire</a:t>
            </a:r>
          </a:p>
          <a:p>
            <a:pPr lvl="1" eaLnBrk="1" hangingPunct="1"/>
            <a:r>
              <a:rPr lang="fr-FR" smtClean="0"/>
              <a:t>Modalités d’inscription et définition de l’engagement</a:t>
            </a:r>
          </a:p>
          <a:p>
            <a:pPr lvl="1" eaLnBrk="1" hangingPunct="1"/>
            <a:r>
              <a:rPr lang="fr-FR" smtClean="0"/>
              <a:t>Transmission de la méthodologie appropriée au pôle concerné</a:t>
            </a:r>
          </a:p>
          <a:p>
            <a:pPr lvl="2" eaLnBrk="1" hangingPunct="1"/>
            <a:r>
              <a:rPr lang="fr-FR" smtClean="0">
                <a:ea typeface="ＭＳ Ｐゴシック" charset="-128"/>
              </a:rPr>
              <a:t>Documentation et formations en ligne sur le site </a:t>
            </a:r>
            <a:r>
              <a:rPr lang="fr-FR" smtClean="0">
                <a:ea typeface="ＭＳ Ｐゴシック" charset="-128"/>
                <a:hlinkClick r:id="rId2"/>
              </a:rPr>
              <a:t>www.techniques-psychotherapiques.org</a:t>
            </a:r>
            <a:endParaRPr lang="fr-FR" smtClean="0">
              <a:ea typeface="ＭＳ Ｐゴシック" charset="-128"/>
            </a:endParaRPr>
          </a:p>
          <a:p>
            <a:pPr lvl="1" eaLnBrk="1" hangingPunct="1"/>
            <a:r>
              <a:rPr lang="fr-FR" smtClean="0"/>
              <a:t>Proposition des outils d’évaluation</a:t>
            </a:r>
          </a:p>
          <a:p>
            <a:pPr lvl="1" eaLnBrk="1" hangingPunct="1"/>
            <a:r>
              <a:rPr lang="fr-FR" smtClean="0"/>
              <a:t>Distribution des codes patient et clinicien</a:t>
            </a:r>
          </a:p>
          <a:p>
            <a:pPr lvl="1" eaLnBrk="1" hangingPunct="1"/>
            <a:r>
              <a:rPr lang="fr-FR" smtClean="0"/>
              <a:t>Récupération des données d’évaluation et vérification</a:t>
            </a:r>
          </a:p>
          <a:p>
            <a:pPr lvl="2" eaLnBrk="1" hangingPunct="1"/>
            <a:r>
              <a:rPr lang="fr-FR" smtClean="0">
                <a:ea typeface="ＭＳ Ｐゴシック" charset="-128"/>
              </a:rPr>
              <a:t>Echanges par mail et téléphone avec les cliniciens</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0722" name="Titre 1"/>
          <p:cNvSpPr>
            <a:spLocks noGrp="1"/>
          </p:cNvSpPr>
          <p:nvPr>
            <p:ph type="title"/>
          </p:nvPr>
        </p:nvSpPr>
        <p:spPr>
          <a:xfrm>
            <a:off x="914400" y="274638"/>
            <a:ext cx="7772400" cy="563562"/>
          </a:xfrm>
        </p:spPr>
        <p:txBody>
          <a:bodyPr/>
          <a:lstStyle/>
          <a:p>
            <a:pPr eaLnBrk="1" hangingPunct="1"/>
            <a:r>
              <a:rPr lang="fr-FR" sz="3200" smtClean="0">
                <a:ea typeface="ＭＳ Ｐゴシック" charset="-128"/>
                <a:cs typeface="ＭＳ Ｐゴシック" charset="-128"/>
              </a:rPr>
              <a:t>Rappel concernant la validité des données</a:t>
            </a:r>
          </a:p>
        </p:txBody>
      </p:sp>
      <p:sp>
        <p:nvSpPr>
          <p:cNvPr id="30723" name="Espace réservé du contenu 2"/>
          <p:cNvSpPr>
            <a:spLocks noGrp="1"/>
          </p:cNvSpPr>
          <p:nvPr>
            <p:ph sz="quarter" idx="1"/>
          </p:nvPr>
        </p:nvSpPr>
        <p:spPr>
          <a:xfrm>
            <a:off x="533400" y="990600"/>
            <a:ext cx="8153400" cy="5029200"/>
          </a:xfrm>
        </p:spPr>
        <p:txBody>
          <a:bodyPr/>
          <a:lstStyle/>
          <a:p>
            <a:pPr eaLnBrk="1" hangingPunct="1"/>
            <a:r>
              <a:rPr lang="fr-FR" i="1" smtClean="0">
                <a:ea typeface="ＭＳ Ｐゴシック" charset="-128"/>
                <a:cs typeface="ＭＳ Ｐゴシック" charset="-128"/>
              </a:rPr>
              <a:t>Pour chaque patient</a:t>
            </a:r>
          </a:p>
          <a:p>
            <a:pPr lvl="1" eaLnBrk="1" hangingPunct="1"/>
            <a:r>
              <a:rPr lang="fr-FR" smtClean="0"/>
              <a:t>3 cliniciens cotent chaque instrument et valident ensemble autour d’une discussion clinique les évaluations réalisées. Suivant les groupes, elles s’effectuent en réunions présentielles ou plus souvent à distance </a:t>
            </a:r>
            <a:r>
              <a:rPr lang="fr-FR" i="1" smtClean="0"/>
              <a:t>via</a:t>
            </a:r>
            <a:r>
              <a:rPr lang="fr-FR" smtClean="0"/>
              <a:t> Skype.</a:t>
            </a:r>
          </a:p>
          <a:p>
            <a:pPr lvl="2" eaLnBrk="1" hangingPunct="1"/>
            <a:r>
              <a:rPr lang="fr-FR" smtClean="0">
                <a:ea typeface="ＭＳ Ｐゴシック" charset="-128"/>
              </a:rPr>
              <a:t>Validité intra pairs</a:t>
            </a:r>
          </a:p>
          <a:p>
            <a:pPr lvl="1" eaLnBrk="1" hangingPunct="1"/>
            <a:r>
              <a:rPr lang="fr-FR" smtClean="0"/>
              <a:t>Ces données anonymysées, adressées par mail, sont lues et validées au niveau de la méthodologie</a:t>
            </a:r>
          </a:p>
          <a:p>
            <a:pPr lvl="2" eaLnBrk="1" hangingPunct="1"/>
            <a:r>
              <a:rPr lang="fr-FR" smtClean="0">
                <a:ea typeface="ＭＳ Ｐゴシック" charset="-128"/>
              </a:rPr>
              <a:t>Elles sont confirmées comme valides auprès des groupes de pairs</a:t>
            </a:r>
          </a:p>
          <a:p>
            <a:pPr lvl="1" eaLnBrk="1" hangingPunct="1"/>
            <a:r>
              <a:rPr lang="fr-FR" smtClean="0"/>
              <a:t>Un point concernant les différents cas est adressé au groupe de pairs tout au long du suivi (et à chaque fois que de nouvelles données arrivent)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1746" name="Titre 1"/>
          <p:cNvSpPr>
            <a:spLocks noGrp="1"/>
          </p:cNvSpPr>
          <p:nvPr>
            <p:ph type="title"/>
          </p:nvPr>
        </p:nvSpPr>
        <p:spPr/>
        <p:txBody>
          <a:bodyPr/>
          <a:lstStyle/>
          <a:p>
            <a:r>
              <a:rPr lang="fr-FR" smtClean="0">
                <a:ea typeface="ＭＳ Ｐゴシック" charset="-128"/>
                <a:cs typeface="ＭＳ Ｐゴシック" charset="-128"/>
              </a:rPr>
              <a:t>Les instruments d’évaluation</a:t>
            </a:r>
          </a:p>
        </p:txBody>
      </p:sp>
      <p:sp>
        <p:nvSpPr>
          <p:cNvPr id="31747" name="Espace réservé du contenu 2"/>
          <p:cNvSpPr>
            <a:spLocks noGrp="1"/>
          </p:cNvSpPr>
          <p:nvPr>
            <p:ph sz="quarter" idx="1"/>
          </p:nvPr>
        </p:nvSpPr>
        <p:spPr/>
        <p:txBody>
          <a:bodyPr/>
          <a:lstStyle/>
          <a:p>
            <a:r>
              <a:rPr lang="fr-FR" smtClean="0">
                <a:ea typeface="ＭＳ Ｐゴシック" charset="-128"/>
                <a:cs typeface="ＭＳ Ｐゴシック" charset="-128"/>
              </a:rPr>
              <a:t>Rappelons que les évaluation dans chaque pôle sont réalisées à différents temps de la psychothérapie :</a:t>
            </a:r>
          </a:p>
          <a:p>
            <a:pPr lvl="1"/>
            <a:r>
              <a:rPr lang="fr-FR" smtClean="0"/>
              <a:t>Départ, 2, 6 et 12 mois</a:t>
            </a:r>
          </a:p>
          <a:p>
            <a:pPr lvl="1"/>
            <a:r>
              <a:rPr lang="fr-FR" smtClean="0"/>
              <a:t>À partir d’instruments adaptés aux différents pôles :</a:t>
            </a:r>
          </a:p>
          <a:p>
            <a:pPr lvl="2"/>
            <a:r>
              <a:rPr lang="fr-FR" smtClean="0">
                <a:ea typeface="ＭＳ Ｐゴシック" charset="-128"/>
              </a:rPr>
              <a:t>Formulation de cas</a:t>
            </a:r>
          </a:p>
          <a:p>
            <a:pPr lvl="2"/>
            <a:r>
              <a:rPr lang="fr-FR" smtClean="0">
                <a:ea typeface="ＭＳ Ｐゴシック" charset="-128"/>
              </a:rPr>
              <a:t>Instruments diagnostiques, de développement et de fonctionnement</a:t>
            </a:r>
          </a:p>
          <a:p>
            <a:pPr lvl="2"/>
            <a:r>
              <a:rPr lang="fr-FR" smtClean="0">
                <a:ea typeface="ＭＳ Ｐゴシック" charset="-128"/>
              </a:rPr>
              <a:t>Processus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2770" name="Titre 1"/>
          <p:cNvSpPr>
            <a:spLocks noGrp="1"/>
          </p:cNvSpPr>
          <p:nvPr>
            <p:ph type="title"/>
          </p:nvPr>
        </p:nvSpPr>
        <p:spPr/>
        <p:txBody>
          <a:bodyPr/>
          <a:lstStyle/>
          <a:p>
            <a:pPr eaLnBrk="1" hangingPunct="1"/>
            <a:r>
              <a:rPr lang="fr-FR" smtClean="0">
                <a:ea typeface="ＭＳ Ｐゴシック" charset="-128"/>
                <a:cs typeface="ＭＳ Ｐゴシック" charset="-128"/>
              </a:rPr>
              <a:t>Remerciements</a:t>
            </a:r>
          </a:p>
        </p:txBody>
      </p:sp>
      <p:sp>
        <p:nvSpPr>
          <p:cNvPr id="21507" name="Espace réservé du contenu 2"/>
          <p:cNvSpPr>
            <a:spLocks noGrp="1"/>
          </p:cNvSpPr>
          <p:nvPr>
            <p:ph sz="quarter" idx="1"/>
          </p:nvPr>
        </p:nvSpPr>
        <p:spPr>
          <a:xfrm>
            <a:off x="914400" y="1447800"/>
            <a:ext cx="7772400" cy="5029200"/>
          </a:xfrm>
        </p:spPr>
        <p:txBody>
          <a:bodyPr/>
          <a:lstStyle/>
          <a:p>
            <a:pPr eaLnBrk="1" hangingPunct="1">
              <a:defRPr/>
            </a:pPr>
            <a:r>
              <a:rPr lang="fr-FR" dirty="0" smtClean="0">
                <a:ea typeface="ＭＳ Ｐゴシック" charset="-128"/>
                <a:cs typeface="ＭＳ Ｐゴシック" charset="-128"/>
              </a:rPr>
              <a:t>Aux cliniciens qui participent de façon active au réseau</a:t>
            </a:r>
          </a:p>
          <a:p>
            <a:pPr eaLnBrk="1" hangingPunct="1">
              <a:defRPr/>
            </a:pPr>
            <a:r>
              <a:rPr lang="fr-FR" dirty="0" smtClean="0">
                <a:ea typeface="ＭＳ Ｐゴシック" charset="-128"/>
                <a:cs typeface="ＭＳ Ｐゴシック" charset="-128"/>
              </a:rPr>
              <a:t>À l’INSERM</a:t>
            </a:r>
          </a:p>
          <a:p>
            <a:pPr eaLnBrk="1" hangingPunct="1">
              <a:defRPr/>
            </a:pPr>
            <a:r>
              <a:rPr lang="fr-FR" dirty="0" smtClean="0">
                <a:ea typeface="ＭＳ Ｐゴシック" charset="-128"/>
                <a:cs typeface="ＭＳ Ｐゴシック" charset="-128"/>
              </a:rPr>
              <a:t>À la Direction Générale de la Santé</a:t>
            </a:r>
          </a:p>
          <a:p>
            <a:pPr eaLnBrk="1" hangingPunct="1">
              <a:buFont typeface="Wingdings 2" charset="2"/>
              <a:buNone/>
              <a:defRPr/>
            </a:pPr>
            <a:endParaRPr lang="fr-FR" dirty="0" smtClean="0">
              <a:ea typeface="ＭＳ Ｐゴシック" charset="-128"/>
              <a:cs typeface="ＭＳ Ｐゴシック" charset="-128"/>
            </a:endParaRPr>
          </a:p>
          <a:p>
            <a:pPr eaLnBrk="1" hangingPunct="1">
              <a:buFont typeface="Wingdings 2" charset="2"/>
              <a:buNone/>
              <a:defRPr/>
            </a:pPr>
            <a:endParaRPr lang="fr-FR" dirty="0" smtClean="0">
              <a:ea typeface="ＭＳ Ｐゴシック" charset="-128"/>
              <a:cs typeface="ＭＳ Ｐゴシック" charset="-128"/>
            </a:endParaRPr>
          </a:p>
          <a:p>
            <a:pPr marL="0" indent="0" eaLnBrk="1" hangingPunct="1">
              <a:buFont typeface="Wingdings 2" charset="2"/>
              <a:buNone/>
              <a:defRPr/>
            </a:pPr>
            <a:r>
              <a:rPr lang="fr-FR" sz="2400" i="1" dirty="0" smtClean="0"/>
              <a:t>Comité de pilotage du réseau</a:t>
            </a:r>
          </a:p>
          <a:p>
            <a:pPr marL="0" indent="0" eaLnBrk="1" hangingPunct="1">
              <a:buFont typeface="Wingdings 2" charset="2"/>
              <a:buNone/>
              <a:defRPr/>
            </a:pPr>
            <a:r>
              <a:rPr lang="fr-FR" sz="1600" i="1" dirty="0" smtClean="0">
                <a:solidFill>
                  <a:srgbClr val="FF0000"/>
                </a:solidFill>
              </a:rPr>
              <a:t>Coordonnateurs : </a:t>
            </a:r>
            <a:r>
              <a:rPr lang="fr-FR" sz="1600" dirty="0" smtClean="0"/>
              <a:t>Dr Jean-Michel Thurin (U669, FFP) et Pr Bruno Falissard (Directeur U 669 )</a:t>
            </a:r>
          </a:p>
          <a:p>
            <a:pPr marL="0" indent="0" eaLnBrk="1" hangingPunct="1">
              <a:buFont typeface="Wingdings 2" charset="2"/>
              <a:buNone/>
              <a:defRPr/>
            </a:pPr>
            <a:r>
              <a:rPr lang="fr-FR" sz="1600" i="1" dirty="0" smtClean="0">
                <a:solidFill>
                  <a:srgbClr val="FF0000"/>
                </a:solidFill>
              </a:rPr>
              <a:t>Membres du Comité de pilotage : </a:t>
            </a:r>
            <a:r>
              <a:rPr lang="fr-FR" sz="1600" dirty="0" smtClean="0"/>
              <a:t>Monique Thurin, , Pr Catherine Barthélémy, Dr Geneviève Haag,            Pr David Cohen, Dr Marie-Christine Cabié, Pr Bernard Golse, Dr Olivier Lehembre,  Pr Philippe Robert, Denis Mellier.</a:t>
            </a:r>
          </a:p>
          <a:p>
            <a:pPr marL="0" indent="0" eaLnBrk="1" hangingPunct="1">
              <a:buFont typeface="Wingdings 2" charset="2"/>
              <a:buNone/>
              <a:defRPr/>
            </a:pPr>
            <a:r>
              <a:rPr lang="fr-FR" sz="1600" i="1" dirty="0" smtClean="0">
                <a:solidFill>
                  <a:srgbClr val="FF0000"/>
                </a:solidFill>
              </a:rPr>
              <a:t>Analyse  des données </a:t>
            </a:r>
            <a:r>
              <a:rPr lang="fr-FR" sz="1600" dirty="0" smtClean="0">
                <a:solidFill>
                  <a:srgbClr val="FF0000"/>
                </a:solidFill>
              </a:rPr>
              <a:t>: </a:t>
            </a:r>
            <a:r>
              <a:rPr lang="fr-FR" sz="1600" dirty="0" smtClean="0"/>
              <a:t>Jean-Michel Thurin, Bruno Falissard, </a:t>
            </a:r>
            <a:r>
              <a:rPr lang="fr-FR" sz="1600" dirty="0" err="1" smtClean="0"/>
              <a:t>Tiba</a:t>
            </a:r>
            <a:r>
              <a:rPr lang="fr-FR" sz="1600" dirty="0" smtClean="0"/>
              <a:t> Baroukh et Monique Thurin</a:t>
            </a:r>
          </a:p>
          <a:p>
            <a:pPr marL="0" indent="0" eaLnBrk="1" hangingPunct="1">
              <a:buFont typeface="Wingdings 2" charset="2"/>
              <a:buNone/>
              <a:defRPr/>
            </a:pPr>
            <a:r>
              <a:rPr lang="fr-FR" sz="1600" i="1" dirty="0" smtClean="0">
                <a:solidFill>
                  <a:srgbClr val="FF0000"/>
                </a:solidFill>
              </a:rPr>
              <a:t>Site internet du réseau : </a:t>
            </a:r>
            <a:r>
              <a:rPr lang="fr-FR" sz="1600" dirty="0" smtClean="0"/>
              <a:t>http://www.techniques-psychotherapiques.org/Reseau/</a:t>
            </a:r>
          </a:p>
          <a:p>
            <a:pPr marL="0" indent="0" eaLnBrk="1" hangingPunct="1">
              <a:buFont typeface="Wingdings 2" charset="2"/>
              <a:buNone/>
              <a:defRPr/>
            </a:pPr>
            <a:endParaRPr lang="fr-FR" sz="1600" dirty="0" smtClean="0"/>
          </a:p>
          <a:p>
            <a:pPr marL="0" indent="0" eaLnBrk="1" hangingPunct="1">
              <a:buFont typeface="Wingdings 2" charset="2"/>
              <a:buNone/>
              <a:defRPr/>
            </a:pPr>
            <a:endParaRPr lang="fr-FR" sz="1600" dirty="0" smtClean="0"/>
          </a:p>
          <a:p>
            <a:pPr marL="0" indent="0" eaLnBrk="1" hangingPunct="1">
              <a:buFont typeface="Wingdings 2" charset="2"/>
              <a:buNone/>
              <a:defRPr/>
            </a:pPr>
            <a:endParaRPr lang="fr-FR" sz="1600" dirty="0" smtClean="0"/>
          </a:p>
          <a:p>
            <a:pPr marL="0" indent="0" eaLnBrk="1" hangingPunct="1">
              <a:buFont typeface="Wingdings 2" charset="2"/>
              <a:buNone/>
              <a:defRPr/>
            </a:pPr>
            <a:endParaRPr lang="fr-FR" sz="1600"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Titre 1"/>
          <p:cNvSpPr>
            <a:spLocks noGrp="1"/>
          </p:cNvSpPr>
          <p:nvPr>
            <p:ph type="title"/>
          </p:nvPr>
        </p:nvSpPr>
        <p:spPr/>
        <p:txBody>
          <a:bodyPr/>
          <a:lstStyle/>
          <a:p>
            <a:r>
              <a:rPr lang="fr-FR" smtClean="0">
                <a:ea typeface="ＭＳ Ｐゴシック" charset="-128"/>
                <a:cs typeface="ＭＳ Ｐゴシック" charset="-128"/>
              </a:rPr>
              <a:t>DÉJEUNER – 13H</a:t>
            </a:r>
          </a:p>
        </p:txBody>
      </p:sp>
      <p:sp>
        <p:nvSpPr>
          <p:cNvPr id="33795" name="Espace réservé du contenu 2"/>
          <p:cNvSpPr>
            <a:spLocks noGrp="1"/>
          </p:cNvSpPr>
          <p:nvPr>
            <p:ph sz="quarter" idx="1"/>
          </p:nvPr>
        </p:nvSpPr>
        <p:spPr/>
        <p:txBody>
          <a:bodyPr/>
          <a:lstStyle/>
          <a:p>
            <a:endParaRPr lang="fr-FR" smtClean="0">
              <a:ea typeface="ＭＳ Ｐゴシック" charset="-128"/>
              <a:cs typeface="ＭＳ Ｐゴシック" charset="-128"/>
            </a:endParaRPr>
          </a:p>
          <a:p>
            <a:endParaRPr lang="fr-FR" smtClean="0">
              <a:ea typeface="ＭＳ Ｐゴシック" charset="-128"/>
              <a:cs typeface="ＭＳ Ｐゴシック" charset="-128"/>
            </a:endParaRPr>
          </a:p>
          <a:p>
            <a:pPr>
              <a:buFont typeface="Wingdings 2" charset="2"/>
              <a:buNone/>
            </a:pPr>
            <a:r>
              <a:rPr lang="fr-FR" sz="3600" smtClean="0">
                <a:ea typeface="ＭＳ Ｐゴシック" charset="-128"/>
                <a:cs typeface="ＭＳ Ｐゴシック" charset="-128"/>
              </a:rPr>
              <a:t>Rendez-vous au Restaurant FRANCILIEN</a:t>
            </a:r>
          </a:p>
          <a:p>
            <a:pPr>
              <a:buFont typeface="Wingdings 2" charset="2"/>
              <a:buNone/>
            </a:pPr>
            <a:endParaRPr lang="fr-FR" sz="3600" smtClean="0">
              <a:ea typeface="ＭＳ Ｐゴシック" charset="-128"/>
              <a:cs typeface="ＭＳ Ｐゴシック" charset="-128"/>
            </a:endParaRPr>
          </a:p>
          <a:p>
            <a:pPr lvl="1">
              <a:buFont typeface="Wingdings 2" charset="2"/>
              <a:buNone/>
            </a:pPr>
            <a:r>
              <a:rPr lang="fr-FR" sz="3600" smtClean="0"/>
              <a:t>FIAP – 30, rue Cabanis (75014 – Paris)</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Équité">
  <a:themeElements>
    <a:clrScheme name="Personnalisée 6">
      <a:dk1>
        <a:sysClr val="windowText" lastClr="000000"/>
      </a:dk1>
      <a:lt1>
        <a:sysClr val="window" lastClr="FFFFFF"/>
      </a:lt1>
      <a:dk2>
        <a:srgbClr val="696464"/>
      </a:dk2>
      <a:lt2>
        <a:srgbClr val="E9E5DC"/>
      </a:lt2>
      <a:accent1>
        <a:srgbClr val="D38422"/>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Équité">
      <a:majorFont>
        <a:latin typeface="Franklin Gothic Book"/>
        <a:ea typeface=""/>
        <a:cs typeface=""/>
        <a:font script="Grek" typeface="Calibri"/>
        <a:font script="Cyrl" typeface="Calibri"/>
        <a:font script="Jpan" typeface="ＭＳ ゴシック"/>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ヒラギノ明朝 Pro W3"/>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Équité">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MTConfi.ppt</Template>
  <TotalTime>22856</TotalTime>
  <Words>1108</Words>
  <Application>Microsoft Macintosh PowerPoint</Application>
  <PresentationFormat>Présentation à l'écran (4:3)</PresentationFormat>
  <Paragraphs>123</Paragraphs>
  <Slides>18</Slides>
  <Notes>1</Notes>
  <HiddenSlides>0</HiddenSlides>
  <MMClips>0</MMClips>
  <ScaleCrop>false</ScaleCrop>
  <HeadingPairs>
    <vt:vector size="6" baseType="variant">
      <vt:variant>
        <vt:lpstr>Polices utilisées</vt:lpstr>
      </vt:variant>
      <vt:variant>
        <vt:i4>7</vt:i4>
      </vt:variant>
      <vt:variant>
        <vt:lpstr>Modèle de conception</vt:lpstr>
      </vt:variant>
      <vt:variant>
        <vt:i4>1</vt:i4>
      </vt:variant>
      <vt:variant>
        <vt:lpstr>Titres des diapositives</vt:lpstr>
      </vt:variant>
      <vt:variant>
        <vt:i4>18</vt:i4>
      </vt:variant>
    </vt:vector>
  </HeadingPairs>
  <TitlesOfParts>
    <vt:vector size="26" baseType="lpstr">
      <vt:lpstr>Times</vt:lpstr>
      <vt:lpstr>ＭＳ Ｐゴシック</vt:lpstr>
      <vt:lpstr>Arial</vt:lpstr>
      <vt:lpstr>Franklin Gothic Book</vt:lpstr>
      <vt:lpstr>Perpetua</vt:lpstr>
      <vt:lpstr>Wingdings 2</vt:lpstr>
      <vt:lpstr>Wingdings</vt:lpstr>
      <vt:lpstr>Équité</vt:lpstr>
      <vt:lpstr>Point sur le Réseau 2008-2009  </vt:lpstr>
      <vt:lpstr>Diapositive 2</vt:lpstr>
      <vt:lpstr>Mise en place du Réseau (1)</vt:lpstr>
      <vt:lpstr>Mise en place du réseau (2)</vt:lpstr>
      <vt:lpstr>Mise en place du réseau (3)</vt:lpstr>
      <vt:lpstr>Mise en place du réseau (4)</vt:lpstr>
      <vt:lpstr>Diapositive 7</vt:lpstr>
      <vt:lpstr>Inclusions de patients, cliniciens et groupe de pairs</vt:lpstr>
      <vt:lpstr>Psychothérapeutes libéraux (psychiatres et psychologues)  : toutes les régions de la carte sont concernées  Psychothérapeutes publics, services concernés :  Hôpital Ste Anne, Hôpital Necker, Hôpital  la Salpétrière, CHU de Tours, CHU Toulouse, CHU Versailles, CHU de Nice, Hôpital Rouffach, CH Pau, CH Esquirol, CH Clermont de l’Oise, EPS Paul Guiraud, EPS Lille Metropole, CH St Cyr, SMPR Le Vinatier, CMP Givors, CH Mons, CH Franche comte, CH Victor Dupouy, MGEN, CH Brumath, CH Meaux, CH Créteil,   Institutions privées : maison de retraite Blanc Mesnil, maison de retraite de Béarn, Centre Monceau, SPASM, Centre éducatif Lusigny</vt:lpstr>
      <vt:lpstr>Formation et communication</vt:lpstr>
      <vt:lpstr>Publication et communication</vt:lpstr>
      <vt:lpstr>Publication et communication</vt:lpstr>
      <vt:lpstr>Diapositive 13</vt:lpstr>
      <vt:lpstr>En quoi consiste le suivi méthodologique ?</vt:lpstr>
      <vt:lpstr>Rappel concernant la validité des données</vt:lpstr>
      <vt:lpstr>Les instruments d’évaluation</vt:lpstr>
      <vt:lpstr>Remerciements</vt:lpstr>
      <vt:lpstr>DÉJEUNER – 13H</vt:lpstr>
    </vt:vector>
  </TitlesOfParts>
  <Company>m&amp;jm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Thurin</dc:creator>
  <cp:keywords/>
  <cp:lastModifiedBy>Jean-Michel THURIN</cp:lastModifiedBy>
  <cp:revision>404</cp:revision>
  <cp:lastPrinted>2010-01-31T16:09:50Z</cp:lastPrinted>
  <dcterms:created xsi:type="dcterms:W3CDTF">2010-03-24T13:11:10Z</dcterms:created>
  <dcterms:modified xsi:type="dcterms:W3CDTF">2010-03-24T13:13:18Z</dcterms:modified>
</cp:coreProperties>
</file>