
<file path=[Content_Types].xml><?xml version="1.0" encoding="utf-8"?>
<Types xmlns="http://schemas.openxmlformats.org/package/2006/content-types">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notesSlides/notesSlide9.xml" ContentType="application/vnd.openxmlformats-officedocument.presentationml.notesSlide+xml"/>
  <Override PartName="/ppt/slides/slide5.xml" ContentType="application/vnd.openxmlformats-officedocument.presentationml.slide+xml"/>
  <Override PartName="/ppt/slideLayouts/slideLayout11.xml" ContentType="application/vnd.openxmlformats-officedocument.presentationml.slideLayout+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handoutMasters/handoutMaster1.xml" ContentType="application/vnd.openxmlformats-officedocument.presentationml.handoutMaster+xml"/>
  <Override PartName="/ppt/slideLayouts/slideLayout5.xml" ContentType="application/vnd.openxmlformats-officedocument.presentationml.slideLayout+xml"/>
  <Override PartName="/ppt/notesSlides/notesSlide12.xml" ContentType="application/vnd.openxmlformats-officedocument.presentationml.notesSlide+xml"/>
  <Override PartName="/ppt/theme/theme2.xml" ContentType="application/vnd.openxmlformats-officedocument.theme+xml"/>
  <Override PartName="/ppt/slideLayouts/slideLayout1.xml" ContentType="application/vnd.openxmlformats-officedocument.presentationml.slideLayout+xml"/>
  <Override PartName="/docProps/app.xml" ContentType="application/vnd.openxmlformats-officedocument.extended-properties+xml"/>
  <Default Extension="xml" ContentType="application/xml"/>
  <Override PartName="/ppt/notesSlides/notesSlide5.xml" ContentType="application/vnd.openxmlformats-officedocument.presentationml.notesSlide+xml"/>
  <Override PartName="/ppt/tableStyles.xml" ContentType="application/vnd.openxmlformats-officedocument.presentationml.tableStyles+xml"/>
  <Override PartName="/docProps/custom.xml" ContentType="application/vnd.openxmlformats-officedocument.custom-properties+xml"/>
  <Override PartName="/ppt/notesSlides/notesSlide1.xml" ContentType="application/vnd.openxmlformats-officedocument.presentationml.notesSlide+xml"/>
  <Override PartName="/ppt/charts/chart1.xml" ContentType="application/vnd.openxmlformats-officedocument.drawingml.chart+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notesSlides/notesSlide13.xml" ContentType="application/vnd.openxmlformats-officedocument.presentationml.notesSlide+xml"/>
  <Override PartName="/ppt/slides/slide2.xml" ContentType="application/vnd.openxmlformats-officedocument.presentationml.slide+xml"/>
  <Default Extension="png" ContentType="image/png"/>
  <Override PartName="/ppt/slideLayouts/slideLayout2.xml" ContentType="application/vnd.openxmlformats-officedocument.presentationml.slideLayout+xml"/>
  <Override PartName="/ppt/theme/theme3.xml" ContentType="application/vnd.openxmlformats-officedocument.theme+xml"/>
  <Override PartName="/ppt/notesSlides/notesSlide6.xml" ContentType="application/vnd.openxmlformats-officedocument.presentationml.notesSlide+xml"/>
  <Override PartName="/ppt/notesSlides/notesSlide2.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Override PartName="/ppt/notesSlides/notesSlide14.xml" ContentType="application/vnd.openxmlformats-officedocument.presentationml.notesSlide+xml"/>
  <Override PartName="/ppt/slides/slide3.xml" ContentType="application/vnd.openxmlformats-officedocument.presentationml.slide+xml"/>
  <Override PartName="/ppt/slideLayouts/slideLayout3.xml" ContentType="application/vnd.openxmlformats-officedocument.presentationml.slideLayout+xml"/>
  <Override PartName="/ppt/notesSlides/notesSlide7.xml" ContentType="application/vnd.openxmlformats-officedocument.presentationml.notesSlide+xml"/>
  <Override PartName="/ppt/notesSlides/notesSlide10.xml" ContentType="application/vnd.openxmlformats-officedocument.presentationml.notesSlide+xml"/>
  <Override PartName="/ppt/notesSlides/notesSlide3.xml" ContentType="application/vnd.openxmlformats-officedocument.presentationml.notes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notesSlides/notesSlide8.xml" ContentType="application/vnd.openxmlformats-officedocument.presentationml.notesSlide+xml"/>
  <Override PartName="/ppt/slideLayouts/slideLayout10.xml" ContentType="application/vnd.openxmlformats-officedocument.presentationml.slideLayout+xml"/>
  <Override PartName="/ppt/slides/slide4.xml" ContentType="application/vnd.openxmlformats-officedocument.presentationml.slide+xml"/>
  <Override PartName="/ppt/notesSlides/notesSlide11.xml" ContentType="application/vnd.openxmlformats-officedocument.presentationml.notesSlide+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viewProps.xml" ContentType="application/vnd.openxmlformats-officedocument.presentationml.viewProps+xml"/>
  <Default Extension="bin" ContentType="application/vnd.openxmlformats-officedocument.presentationml.printerSettings"/>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5087" r:id="rId1"/>
  </p:sldMasterIdLst>
  <p:notesMasterIdLst>
    <p:notesMasterId r:id="rId16"/>
  </p:notesMasterIdLst>
  <p:handoutMasterIdLst>
    <p:handoutMasterId r:id="rId17"/>
  </p:handoutMasterIdLst>
  <p:sldIdLst>
    <p:sldId id="256" r:id="rId2"/>
    <p:sldId id="301" r:id="rId3"/>
    <p:sldId id="257" r:id="rId4"/>
    <p:sldId id="288" r:id="rId5"/>
    <p:sldId id="260" r:id="rId6"/>
    <p:sldId id="261" r:id="rId7"/>
    <p:sldId id="262" r:id="rId8"/>
    <p:sldId id="302" r:id="rId9"/>
    <p:sldId id="303" r:id="rId10"/>
    <p:sldId id="304" r:id="rId11"/>
    <p:sldId id="305" r:id="rId12"/>
    <p:sldId id="278" r:id="rId13"/>
    <p:sldId id="298" r:id="rId14"/>
    <p:sldId id="299" r:id="rId15"/>
  </p:sldIdLst>
  <p:sldSz cx="9144000" cy="6858000" type="screen4x3"/>
  <p:notesSz cx="6858000" cy="9144000"/>
  <p:defaultTextStyle>
    <a:defPPr>
      <a:defRPr lang="fr-FR"/>
    </a:defPPr>
    <a:lvl1pPr algn="l" rtl="0" fontAlgn="base">
      <a:spcBef>
        <a:spcPct val="0"/>
      </a:spcBef>
      <a:spcAft>
        <a:spcPct val="0"/>
      </a:spcAft>
      <a:defRPr sz="2400" kern="1200">
        <a:solidFill>
          <a:schemeClr val="tx1"/>
        </a:solidFill>
        <a:latin typeface="Times" charset="0"/>
        <a:ea typeface="ＭＳ Ｐゴシック" charset="-128"/>
        <a:cs typeface="ＭＳ Ｐゴシック" charset="-128"/>
      </a:defRPr>
    </a:lvl1pPr>
    <a:lvl2pPr marL="457200" algn="l" rtl="0" fontAlgn="base">
      <a:spcBef>
        <a:spcPct val="0"/>
      </a:spcBef>
      <a:spcAft>
        <a:spcPct val="0"/>
      </a:spcAft>
      <a:defRPr sz="2400" kern="1200">
        <a:solidFill>
          <a:schemeClr val="tx1"/>
        </a:solidFill>
        <a:latin typeface="Times" charset="0"/>
        <a:ea typeface="ＭＳ Ｐゴシック" charset="-128"/>
        <a:cs typeface="ＭＳ Ｐゴシック" charset="-128"/>
      </a:defRPr>
    </a:lvl2pPr>
    <a:lvl3pPr marL="914400" algn="l" rtl="0" fontAlgn="base">
      <a:spcBef>
        <a:spcPct val="0"/>
      </a:spcBef>
      <a:spcAft>
        <a:spcPct val="0"/>
      </a:spcAft>
      <a:defRPr sz="2400" kern="1200">
        <a:solidFill>
          <a:schemeClr val="tx1"/>
        </a:solidFill>
        <a:latin typeface="Times" charset="0"/>
        <a:ea typeface="ＭＳ Ｐゴシック" charset="-128"/>
        <a:cs typeface="ＭＳ Ｐゴシック" charset="-128"/>
      </a:defRPr>
    </a:lvl3pPr>
    <a:lvl4pPr marL="1371600" algn="l" rtl="0" fontAlgn="base">
      <a:spcBef>
        <a:spcPct val="0"/>
      </a:spcBef>
      <a:spcAft>
        <a:spcPct val="0"/>
      </a:spcAft>
      <a:defRPr sz="2400" kern="1200">
        <a:solidFill>
          <a:schemeClr val="tx1"/>
        </a:solidFill>
        <a:latin typeface="Times" charset="0"/>
        <a:ea typeface="ＭＳ Ｐゴシック" charset="-128"/>
        <a:cs typeface="ＭＳ Ｐゴシック" charset="-128"/>
      </a:defRPr>
    </a:lvl4pPr>
    <a:lvl5pPr marL="1828800" algn="l" rtl="0" fontAlgn="base">
      <a:spcBef>
        <a:spcPct val="0"/>
      </a:spcBef>
      <a:spcAft>
        <a:spcPct val="0"/>
      </a:spcAft>
      <a:defRPr sz="2400" kern="1200">
        <a:solidFill>
          <a:schemeClr val="tx1"/>
        </a:solidFill>
        <a:latin typeface="Times"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Times"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Times"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Times"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Times" charset="0"/>
        <a:ea typeface="ＭＳ Ｐゴシック" charset="-128"/>
        <a:cs typeface="ＭＳ Ｐゴシック" charset="-128"/>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rnWhat="handouts2" clrMode="bw" frameSlides="1"/>
  <p:showPr showNarration="1">
    <p:present/>
    <p:sldAll/>
    <p:penClr>
      <a:schemeClr val="tx1"/>
    </p:penClr>
  </p:showPr>
  <p:clrMru>
    <a:srgbClr val="FCFFC1"/>
    <a:srgbClr val="006100"/>
    <a:srgbClr val="8C0714"/>
  </p:clrMru>
</p:presentationPr>
</file>

<file path=ppt/tableStyles.xml><?xml version="1.0" encoding="utf-8"?>
<a:tblStyleLst xmlns:a="http://schemas.openxmlformats.org/drawingml/2006/main" def="{5C22544A-7EE6-4342-B048-85BDC9FD1C3A}">
  <a:tblStyle styleId="{46F890A9-2807-4EBB-B81D-B2AA78EC7F39}" styleName="Style foncé 2 - Accentuation 5/Accentuation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D03447BB-5D67-496B-8E87-E561075AD55C}" styleName="Style foncé 1 - Accentuation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Style foncé 1 - Accentuation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Style moyen 4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Style à thème 1 - Accentuation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p:cViewPr varScale="1">
        <p:scale>
          <a:sx n="121" d="100"/>
          <a:sy n="121" d="100"/>
        </p:scale>
        <p:origin x="-296"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00" d="100"/>
          <a:sy n="100" d="100"/>
        </p:scale>
        <p:origin x="-2376" y="-12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handoutMaster" Target="handoutMasters/handout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Library:WebServer:Documents:Techniques-psychotherapiques:Reseau:Seminaire220110:X013.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fr-FR"/>
  <c:style val="18"/>
  <c:chart>
    <c:plotArea>
      <c:layout/>
      <c:barChart>
        <c:barDir val="col"/>
        <c:grouping val="clustered"/>
        <c:ser>
          <c:idx val="0"/>
          <c:order val="0"/>
          <c:tx>
            <c:strRef>
              <c:f>'X034'!$A$2</c:f>
              <c:strCache>
                <c:ptCount val="1"/>
                <c:pt idx="0">
                  <c:v>2 M</c:v>
                </c:pt>
              </c:strCache>
            </c:strRef>
          </c:tx>
          <c:cat>
            <c:strRef>
              <c:f>'X034'!$B$1:$G$1</c:f>
              <c:strCache>
                <c:ptCount val="6"/>
                <c:pt idx="0">
                  <c:v>R familiales</c:v>
                </c:pt>
                <c:pt idx="1">
                  <c:v>R. amicales </c:v>
                </c:pt>
                <c:pt idx="2">
                  <c:v>R. sentimentales</c:v>
                </c:pt>
                <c:pt idx="3">
                  <c:v>Tol. affects </c:v>
                </c:pt>
                <c:pt idx="4">
                  <c:v>Insight </c:v>
                </c:pt>
                <c:pt idx="5">
                  <c:v>Rés. Problèmes</c:v>
                </c:pt>
              </c:strCache>
            </c:strRef>
          </c:cat>
          <c:val>
            <c:numRef>
              <c:f>'X034'!$B$2:$G$2</c:f>
              <c:numCache>
                <c:formatCode>General</c:formatCode>
                <c:ptCount val="6"/>
                <c:pt idx="0">
                  <c:v>72.0</c:v>
                </c:pt>
                <c:pt idx="1">
                  <c:v>52.0</c:v>
                </c:pt>
                <c:pt idx="2">
                  <c:v>41.0</c:v>
                </c:pt>
                <c:pt idx="3">
                  <c:v>49.0</c:v>
                </c:pt>
                <c:pt idx="4">
                  <c:v>51.0</c:v>
                </c:pt>
                <c:pt idx="5">
                  <c:v>71.0</c:v>
                </c:pt>
              </c:numCache>
            </c:numRef>
          </c:val>
        </c:ser>
        <c:ser>
          <c:idx val="1"/>
          <c:order val="1"/>
          <c:tx>
            <c:strRef>
              <c:f>'X034'!$A$3</c:f>
              <c:strCache>
                <c:ptCount val="1"/>
                <c:pt idx="0">
                  <c:v>6 M</c:v>
                </c:pt>
              </c:strCache>
            </c:strRef>
          </c:tx>
          <c:cat>
            <c:strRef>
              <c:f>'X034'!$B$1:$G$1</c:f>
              <c:strCache>
                <c:ptCount val="6"/>
                <c:pt idx="0">
                  <c:v>R familiales</c:v>
                </c:pt>
                <c:pt idx="1">
                  <c:v>R. amicales </c:v>
                </c:pt>
                <c:pt idx="2">
                  <c:v>R. sentimentales</c:v>
                </c:pt>
                <c:pt idx="3">
                  <c:v>Tol. affects </c:v>
                </c:pt>
                <c:pt idx="4">
                  <c:v>Insight </c:v>
                </c:pt>
                <c:pt idx="5">
                  <c:v>Rés. Problèmes</c:v>
                </c:pt>
              </c:strCache>
            </c:strRef>
          </c:cat>
          <c:val>
            <c:numRef>
              <c:f>'X034'!$B$3:$G$3</c:f>
              <c:numCache>
                <c:formatCode>General</c:formatCode>
                <c:ptCount val="6"/>
                <c:pt idx="0">
                  <c:v>72.0</c:v>
                </c:pt>
                <c:pt idx="1">
                  <c:v>63.0</c:v>
                </c:pt>
                <c:pt idx="2">
                  <c:v>50.0</c:v>
                </c:pt>
                <c:pt idx="3">
                  <c:v>75.0</c:v>
                </c:pt>
                <c:pt idx="4">
                  <c:v>68.0</c:v>
                </c:pt>
                <c:pt idx="5">
                  <c:v>75.0</c:v>
                </c:pt>
              </c:numCache>
            </c:numRef>
          </c:val>
        </c:ser>
        <c:ser>
          <c:idx val="2"/>
          <c:order val="2"/>
          <c:tx>
            <c:strRef>
              <c:f>'X034'!$A$4</c:f>
              <c:strCache>
                <c:ptCount val="1"/>
                <c:pt idx="0">
                  <c:v>12M</c:v>
                </c:pt>
              </c:strCache>
            </c:strRef>
          </c:tx>
          <c:cat>
            <c:strRef>
              <c:f>'X034'!$B$1:$G$1</c:f>
              <c:strCache>
                <c:ptCount val="6"/>
                <c:pt idx="0">
                  <c:v>R familiales</c:v>
                </c:pt>
                <c:pt idx="1">
                  <c:v>R. amicales </c:v>
                </c:pt>
                <c:pt idx="2">
                  <c:v>R. sentimentales</c:v>
                </c:pt>
                <c:pt idx="3">
                  <c:v>Tol. affects </c:v>
                </c:pt>
                <c:pt idx="4">
                  <c:v>Insight </c:v>
                </c:pt>
                <c:pt idx="5">
                  <c:v>Rés. Problèmes</c:v>
                </c:pt>
              </c:strCache>
            </c:strRef>
          </c:cat>
          <c:val>
            <c:numRef>
              <c:f>'X034'!$B$4:$G$4</c:f>
              <c:numCache>
                <c:formatCode>General</c:formatCode>
                <c:ptCount val="6"/>
                <c:pt idx="0">
                  <c:v>78.0</c:v>
                </c:pt>
                <c:pt idx="1">
                  <c:v>52.0</c:v>
                </c:pt>
                <c:pt idx="2">
                  <c:v>0.0</c:v>
                </c:pt>
                <c:pt idx="3">
                  <c:v>57.0</c:v>
                </c:pt>
                <c:pt idx="4">
                  <c:v>67.0</c:v>
                </c:pt>
                <c:pt idx="5">
                  <c:v>75.0</c:v>
                </c:pt>
              </c:numCache>
            </c:numRef>
          </c:val>
        </c:ser>
        <c:axId val="559918936"/>
        <c:axId val="559288168"/>
      </c:barChart>
      <c:catAx>
        <c:axId val="559918936"/>
        <c:scaling>
          <c:orientation val="minMax"/>
        </c:scaling>
        <c:axPos val="b"/>
        <c:tickLblPos val="nextTo"/>
        <c:crossAx val="559288168"/>
        <c:crosses val="autoZero"/>
        <c:auto val="1"/>
        <c:lblAlgn val="ctr"/>
        <c:lblOffset val="100"/>
      </c:catAx>
      <c:valAx>
        <c:axId val="559288168"/>
        <c:scaling>
          <c:orientation val="minMax"/>
        </c:scaling>
        <c:axPos val="l"/>
        <c:majorGridlines/>
        <c:numFmt formatCode="General" sourceLinked="1"/>
        <c:tickLblPos val="nextTo"/>
        <c:crossAx val="559918936"/>
        <c:crosses val="autoZero"/>
        <c:crossBetween val="between"/>
      </c:valAx>
    </c:plotArea>
    <c:legend>
      <c:legendPos val="r"/>
      <c:layout/>
    </c:legend>
    <c:plotVisOnly val="1"/>
  </c:chart>
  <c:txPr>
    <a:bodyPr/>
    <a:lstStyle/>
    <a:p>
      <a:pPr>
        <a:defRPr sz="900">
          <a:latin typeface="Arial"/>
          <a:cs typeface="Arial"/>
        </a:defRPr>
      </a:pPr>
      <a:endParaRPr lang="fr-FR"/>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cs typeface="ＭＳ Ｐゴシック" charset="-128"/>
              </a:defRPr>
            </a:lvl1pPr>
          </a:lstStyle>
          <a:p>
            <a:pPr>
              <a:defRPr/>
            </a:pPr>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45798362-55C1-BC4A-B685-436C6F808A26}" type="datetime1">
              <a:rPr lang="fr-FR"/>
              <a:pPr>
                <a:defRPr/>
              </a:pPr>
              <a:t>24/03/10</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cs typeface="ＭＳ Ｐゴシック" charset="-128"/>
              </a:defRPr>
            </a:lvl1pPr>
          </a:lstStyle>
          <a:p>
            <a:pPr>
              <a:defRPr/>
            </a:pPr>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40B2A6B0-0BB1-244B-88AA-B4733A6E9248}" type="slidenum">
              <a:rPr lang="fr-FR"/>
              <a:pPr>
                <a:defRPr/>
              </a:pPr>
              <a:t>‹#›</a:t>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cs typeface="ＭＳ Ｐゴシック" charset="-128"/>
              </a:defRPr>
            </a:lvl1pPr>
          </a:lstStyle>
          <a:p>
            <a:pPr>
              <a:defRPr/>
            </a:pPr>
            <a:endParaRPr lang="fr-FR"/>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cs typeface="ＭＳ Ｐゴシック" charset="-128"/>
              </a:defRPr>
            </a:lvl1pPr>
          </a:lstStyle>
          <a:p>
            <a:pPr>
              <a:defRPr/>
            </a:pPr>
            <a:endParaRPr lang="fr-FR"/>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cs typeface="ＭＳ Ｐゴシック" charset="-128"/>
              </a:defRPr>
            </a:lvl1pPr>
          </a:lstStyle>
          <a:p>
            <a:pPr>
              <a:defRPr/>
            </a:pPr>
            <a:endParaRPr lang="fr-FR"/>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B1290731-AB3D-584E-A5BA-F256458F0183}" type="slidenum">
              <a:rPr lang="fr-FR"/>
              <a:pPr>
                <a:defRPr/>
              </a:pPr>
              <a:t>‹#›</a:t>
            </a:fld>
            <a:endParaRPr 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ＭＳ Ｐゴシック" pitchFamily="-107" charset="-128"/>
      </a:defRPr>
    </a:lvl1pPr>
    <a:lvl2pPr marL="4572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2pPr>
    <a:lvl3pPr marL="9144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3pPr>
    <a:lvl4pPr marL="13716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4pPr>
    <a:lvl5pPr marL="18288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B2D52482-7E78-6642-96B1-BE6506B89FD3}" type="slidenum">
              <a:rPr lang="fr-FR"/>
              <a:pPr/>
              <a:t>1</a:t>
            </a:fld>
            <a:endParaRPr lang="fr-FR"/>
          </a:p>
        </p:txBody>
      </p:sp>
      <p:sp>
        <p:nvSpPr>
          <p:cNvPr id="16387" name="Rectangle 1026"/>
          <p:cNvSpPr>
            <a:spLocks noGrp="1" noRot="1" noChangeAspect="1" noChangeArrowheads="1" noTextEdit="1"/>
          </p:cNvSpPr>
          <p:nvPr>
            <p:ph type="sldImg"/>
          </p:nvPr>
        </p:nvSpPr>
        <p:spPr>
          <a:ln/>
        </p:spPr>
      </p:sp>
      <p:sp>
        <p:nvSpPr>
          <p:cNvPr id="16388" name="Rectangle 1027"/>
          <p:cNvSpPr>
            <a:spLocks noGrp="1" noChangeArrowheads="1"/>
          </p:cNvSpPr>
          <p:nvPr>
            <p:ph type="body" idx="1"/>
          </p:nvPr>
        </p:nvSpPr>
        <p:spPr>
          <a:noFill/>
          <a:ln/>
        </p:spPr>
        <p:txBody>
          <a:bodyPr/>
          <a:lstStyle/>
          <a:p>
            <a:pPr eaLnBrk="1" hangingPunct="1"/>
            <a:endParaRPr lang="fr-FR">
              <a:latin typeface="Times" charset="0"/>
              <a:ea typeface="ＭＳ Ｐゴシック" charset="-128"/>
              <a:cs typeface="ＭＳ Ｐゴシック" charset="-128"/>
            </a:endParaRPr>
          </a:p>
          <a:p>
            <a:pPr lvl="1" eaLnBrk="1" hangingPunct="1"/>
            <a:r>
              <a:rPr lang="fr-FR">
                <a:latin typeface="Arial" charset="0"/>
              </a:rPr>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Espace réservé de l'image des diapositives 1"/>
          <p:cNvSpPr>
            <a:spLocks noGrp="1" noRot="1" noChangeAspect="1" noTextEdit="1"/>
          </p:cNvSpPr>
          <p:nvPr>
            <p:ph type="sldImg"/>
          </p:nvPr>
        </p:nvSpPr>
        <p:spPr>
          <a:ln/>
        </p:spPr>
      </p:sp>
      <p:sp>
        <p:nvSpPr>
          <p:cNvPr id="18435" name="Espace réservé des commentaires 2"/>
          <p:cNvSpPr>
            <a:spLocks noGrp="1"/>
          </p:cNvSpPr>
          <p:nvPr>
            <p:ph type="body" idx="1"/>
          </p:nvPr>
        </p:nvSpPr>
        <p:spPr>
          <a:noFill/>
          <a:ln/>
        </p:spPr>
        <p:txBody>
          <a:bodyPr/>
          <a:lstStyle/>
          <a:p>
            <a:endParaRPr lang="fr-FR">
              <a:latin typeface="Times" charset="0"/>
              <a:ea typeface="ＭＳ Ｐゴシック" charset="-128"/>
              <a:cs typeface="ＭＳ Ｐゴシック" charset="-128"/>
            </a:endParaRPr>
          </a:p>
        </p:txBody>
      </p:sp>
      <p:sp>
        <p:nvSpPr>
          <p:cNvPr id="18436" name="Espace réservé du numéro de diapositive 3"/>
          <p:cNvSpPr>
            <a:spLocks noGrp="1"/>
          </p:cNvSpPr>
          <p:nvPr>
            <p:ph type="sldNum" sz="quarter" idx="5"/>
          </p:nvPr>
        </p:nvSpPr>
        <p:spPr>
          <a:noFill/>
        </p:spPr>
        <p:txBody>
          <a:bodyPr/>
          <a:lstStyle/>
          <a:p>
            <a:fld id="{E7359794-C185-FF43-B850-A23AD4F959E3}" type="slidenum">
              <a:rPr lang="fr-FR"/>
              <a:pPr/>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Espace réservé de l'image des diapositives 1"/>
          <p:cNvSpPr>
            <a:spLocks noGrp="1" noRot="1" noChangeAspect="1" noTextEdit="1"/>
          </p:cNvSpPr>
          <p:nvPr>
            <p:ph type="sldImg"/>
          </p:nvPr>
        </p:nvSpPr>
        <p:spPr>
          <a:ln/>
        </p:spPr>
      </p:sp>
      <p:sp>
        <p:nvSpPr>
          <p:cNvPr id="20483" name="Espace réservé des commentaires 2"/>
          <p:cNvSpPr>
            <a:spLocks noGrp="1"/>
          </p:cNvSpPr>
          <p:nvPr>
            <p:ph type="body" idx="1"/>
          </p:nvPr>
        </p:nvSpPr>
        <p:spPr>
          <a:noFill/>
          <a:ln/>
        </p:spPr>
        <p:txBody>
          <a:bodyPr/>
          <a:lstStyle/>
          <a:p>
            <a:endParaRPr lang="fr-BE">
              <a:latin typeface="Times" charset="0"/>
              <a:ea typeface="ＭＳ Ｐゴシック" charset="-128"/>
              <a:cs typeface="ＭＳ Ｐゴシック" charset="-128"/>
            </a:endParaRPr>
          </a:p>
        </p:txBody>
      </p:sp>
      <p:sp>
        <p:nvSpPr>
          <p:cNvPr id="20484" name="Espace réservé du numéro de diapositive 3"/>
          <p:cNvSpPr>
            <a:spLocks noGrp="1"/>
          </p:cNvSpPr>
          <p:nvPr>
            <p:ph type="sldNum" sz="quarter" idx="5"/>
          </p:nvPr>
        </p:nvSpPr>
        <p:spPr>
          <a:noFill/>
        </p:spPr>
        <p:txBody>
          <a:bodyPr/>
          <a:lstStyle/>
          <a:p>
            <a:fld id="{F3FD4DAC-8A56-A04B-9321-8E1120E4DBF3}" type="slidenum">
              <a:rPr lang="fr-FR"/>
              <a:pPr/>
              <a:t>3</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Espace réservé de l'image des diapositives 1"/>
          <p:cNvSpPr>
            <a:spLocks noGrp="1" noRot="1" noChangeAspect="1" noTextEdit="1"/>
          </p:cNvSpPr>
          <p:nvPr>
            <p:ph type="sldImg"/>
          </p:nvPr>
        </p:nvSpPr>
        <p:spPr>
          <a:ln/>
        </p:spPr>
      </p:sp>
      <p:sp>
        <p:nvSpPr>
          <p:cNvPr id="22531" name="Espace réservé des commentaires 2"/>
          <p:cNvSpPr>
            <a:spLocks noGrp="1"/>
          </p:cNvSpPr>
          <p:nvPr>
            <p:ph type="body" idx="1"/>
          </p:nvPr>
        </p:nvSpPr>
        <p:spPr>
          <a:noFill/>
          <a:ln/>
        </p:spPr>
        <p:txBody>
          <a:bodyPr/>
          <a:lstStyle/>
          <a:p>
            <a:endParaRPr lang="fr-FR">
              <a:latin typeface="Times" charset="0"/>
              <a:ea typeface="ＭＳ Ｐゴシック" charset="-128"/>
              <a:cs typeface="ＭＳ Ｐゴシック" charset="-128"/>
            </a:endParaRPr>
          </a:p>
        </p:txBody>
      </p:sp>
      <p:sp>
        <p:nvSpPr>
          <p:cNvPr id="22532" name="Espace réservé du numéro de diapositive 3"/>
          <p:cNvSpPr>
            <a:spLocks noGrp="1"/>
          </p:cNvSpPr>
          <p:nvPr>
            <p:ph type="sldNum" sz="quarter" idx="5"/>
          </p:nvPr>
        </p:nvSpPr>
        <p:spPr>
          <a:noFill/>
        </p:spPr>
        <p:txBody>
          <a:bodyPr/>
          <a:lstStyle/>
          <a:p>
            <a:fld id="{E43EA6B8-78D2-234E-A7EB-F0607B7A979F}" type="slidenum">
              <a:rPr lang="fr-FR"/>
              <a:pPr/>
              <a:t>4</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Espace réservé de l'image des diapositives 1"/>
          <p:cNvSpPr>
            <a:spLocks noGrp="1" noRot="1" noChangeAspect="1" noTextEdit="1"/>
          </p:cNvSpPr>
          <p:nvPr>
            <p:ph type="sldImg"/>
          </p:nvPr>
        </p:nvSpPr>
        <p:spPr>
          <a:ln/>
        </p:spPr>
      </p:sp>
      <p:sp>
        <p:nvSpPr>
          <p:cNvPr id="24579" name="Espace réservé des commentaires 2"/>
          <p:cNvSpPr>
            <a:spLocks noGrp="1"/>
          </p:cNvSpPr>
          <p:nvPr>
            <p:ph type="body" idx="1"/>
          </p:nvPr>
        </p:nvSpPr>
        <p:spPr>
          <a:noFill/>
          <a:ln/>
        </p:spPr>
        <p:txBody>
          <a:bodyPr/>
          <a:lstStyle/>
          <a:p>
            <a:endParaRPr lang="fr-BE">
              <a:latin typeface="Times" charset="0"/>
              <a:ea typeface="ＭＳ Ｐゴシック" charset="-128"/>
              <a:cs typeface="ＭＳ Ｐゴシック" charset="-128"/>
            </a:endParaRPr>
          </a:p>
        </p:txBody>
      </p:sp>
      <p:sp>
        <p:nvSpPr>
          <p:cNvPr id="24580" name="Espace réservé du numéro de diapositive 3"/>
          <p:cNvSpPr>
            <a:spLocks noGrp="1"/>
          </p:cNvSpPr>
          <p:nvPr>
            <p:ph type="sldNum" sz="quarter" idx="5"/>
          </p:nvPr>
        </p:nvSpPr>
        <p:spPr>
          <a:noFill/>
        </p:spPr>
        <p:txBody>
          <a:bodyPr/>
          <a:lstStyle/>
          <a:p>
            <a:fld id="{FCDB0190-E62E-8945-9B70-834994C644FF}" type="slidenum">
              <a:rPr lang="fr-FR"/>
              <a:pPr/>
              <a:t>5</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Espace réservé de l'image des diapositives 1"/>
          <p:cNvSpPr>
            <a:spLocks noGrp="1" noRot="1" noChangeAspect="1" noTextEdit="1"/>
          </p:cNvSpPr>
          <p:nvPr>
            <p:ph type="sldImg"/>
          </p:nvPr>
        </p:nvSpPr>
        <p:spPr>
          <a:ln/>
        </p:spPr>
      </p:sp>
      <p:sp>
        <p:nvSpPr>
          <p:cNvPr id="26627" name="Espace réservé des commentaires 2"/>
          <p:cNvSpPr>
            <a:spLocks noGrp="1"/>
          </p:cNvSpPr>
          <p:nvPr>
            <p:ph type="body" idx="1"/>
          </p:nvPr>
        </p:nvSpPr>
        <p:spPr>
          <a:noFill/>
          <a:ln/>
        </p:spPr>
        <p:txBody>
          <a:bodyPr/>
          <a:lstStyle/>
          <a:p>
            <a:endParaRPr lang="fr-BE">
              <a:latin typeface="Times" charset="0"/>
              <a:ea typeface="ＭＳ Ｐゴシック" charset="-128"/>
              <a:cs typeface="ＭＳ Ｐゴシック" charset="-128"/>
            </a:endParaRPr>
          </a:p>
        </p:txBody>
      </p:sp>
      <p:sp>
        <p:nvSpPr>
          <p:cNvPr id="26628" name="Espace réservé du numéro de diapositive 3"/>
          <p:cNvSpPr>
            <a:spLocks noGrp="1"/>
          </p:cNvSpPr>
          <p:nvPr>
            <p:ph type="sldNum" sz="quarter" idx="5"/>
          </p:nvPr>
        </p:nvSpPr>
        <p:spPr>
          <a:noFill/>
        </p:spPr>
        <p:txBody>
          <a:bodyPr/>
          <a:lstStyle/>
          <a:p>
            <a:fld id="{EB33844E-1ACF-604B-828F-FC2FF4901305}" type="slidenum">
              <a:rPr lang="fr-FR"/>
              <a:pPr/>
              <a:t>6</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Espace réservé de l'image des diapositives 1"/>
          <p:cNvSpPr>
            <a:spLocks noGrp="1" noRot="1" noChangeAspect="1" noTextEdit="1"/>
          </p:cNvSpPr>
          <p:nvPr>
            <p:ph type="sldImg"/>
          </p:nvPr>
        </p:nvSpPr>
        <p:spPr>
          <a:ln/>
        </p:spPr>
      </p:sp>
      <p:sp>
        <p:nvSpPr>
          <p:cNvPr id="28675" name="Espace réservé des commentaires 2"/>
          <p:cNvSpPr>
            <a:spLocks noGrp="1"/>
          </p:cNvSpPr>
          <p:nvPr>
            <p:ph type="body" idx="1"/>
          </p:nvPr>
        </p:nvSpPr>
        <p:spPr>
          <a:noFill/>
          <a:ln/>
        </p:spPr>
        <p:txBody>
          <a:bodyPr/>
          <a:lstStyle/>
          <a:p>
            <a:r>
              <a:rPr lang="fr-BE" smtClean="0">
                <a:latin typeface="Times" charset="0"/>
                <a:ea typeface="ＭＳ Ｐゴシック" charset="-128"/>
                <a:cs typeface="ＭＳ Ｐゴシック" charset="-128"/>
              </a:rPr>
              <a:t>Les dimensions qui évoluent chez cette adolescente vive et qui investit beaucoup les connaissances intellectuelles et les relations interpersonnelles sont l’insight  et à un moindre degré la capacité d’adaptation qui est déjà très élevée. La tolérance affective est instable, avec néanmoins un petit gain. </a:t>
            </a:r>
          </a:p>
        </p:txBody>
      </p:sp>
      <p:sp>
        <p:nvSpPr>
          <p:cNvPr id="28676" name="Espace réservé du numéro de diapositive 3"/>
          <p:cNvSpPr>
            <a:spLocks noGrp="1"/>
          </p:cNvSpPr>
          <p:nvPr>
            <p:ph type="sldNum" sz="quarter" idx="5"/>
          </p:nvPr>
        </p:nvSpPr>
        <p:spPr>
          <a:noFill/>
        </p:spPr>
        <p:txBody>
          <a:bodyPr/>
          <a:lstStyle/>
          <a:p>
            <a:fld id="{D58B9FFB-F625-2F4E-BFF1-D09E9D80F409}" type="slidenum">
              <a:rPr lang="fr-FR"/>
              <a:pPr/>
              <a:t>7</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0722" name="Espace réservé de l'image des diapositives 1"/>
          <p:cNvSpPr>
            <a:spLocks noGrp="1" noRot="1" noChangeAspect="1" noTextEdit="1"/>
          </p:cNvSpPr>
          <p:nvPr>
            <p:ph type="sldImg"/>
          </p:nvPr>
        </p:nvSpPr>
        <p:spPr>
          <a:ln/>
        </p:spPr>
      </p:sp>
      <p:sp>
        <p:nvSpPr>
          <p:cNvPr id="30723" name="Espace réservé des commentaires 2"/>
          <p:cNvSpPr>
            <a:spLocks noGrp="1"/>
          </p:cNvSpPr>
          <p:nvPr>
            <p:ph type="body" idx="1"/>
          </p:nvPr>
        </p:nvSpPr>
        <p:spPr>
          <a:noFill/>
          <a:ln/>
        </p:spPr>
        <p:txBody>
          <a:bodyPr/>
          <a:lstStyle/>
          <a:p>
            <a:endParaRPr lang="fr-FR">
              <a:latin typeface="Times" charset="0"/>
              <a:ea typeface="ＭＳ Ｐゴシック" charset="-128"/>
              <a:cs typeface="ＭＳ Ｐゴシック" charset="-128"/>
            </a:endParaRPr>
          </a:p>
        </p:txBody>
      </p:sp>
      <p:sp>
        <p:nvSpPr>
          <p:cNvPr id="30724" name="Espace réservé du numéro de diapositive 3"/>
          <p:cNvSpPr>
            <a:spLocks noGrp="1"/>
          </p:cNvSpPr>
          <p:nvPr>
            <p:ph type="sldNum" sz="quarter" idx="5"/>
          </p:nvPr>
        </p:nvSpPr>
        <p:spPr>
          <a:noFill/>
        </p:spPr>
        <p:txBody>
          <a:bodyPr/>
          <a:lstStyle/>
          <a:p>
            <a:fld id="{CA3B9E2D-0801-F94D-BD0D-338497B6592F}" type="slidenum">
              <a:rPr lang="fr-FR"/>
              <a:pPr/>
              <a:t>8</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2770" name="Espace réservé de l'image des diapositives 1"/>
          <p:cNvSpPr>
            <a:spLocks noGrp="1" noRot="1" noChangeAspect="1" noTextEdit="1"/>
          </p:cNvSpPr>
          <p:nvPr>
            <p:ph type="sldImg"/>
          </p:nvPr>
        </p:nvSpPr>
        <p:spPr>
          <a:ln/>
        </p:spPr>
      </p:sp>
      <p:sp>
        <p:nvSpPr>
          <p:cNvPr id="32771" name="Espace réservé des commentaires 2"/>
          <p:cNvSpPr>
            <a:spLocks noGrp="1"/>
          </p:cNvSpPr>
          <p:nvPr>
            <p:ph type="body" idx="1"/>
          </p:nvPr>
        </p:nvSpPr>
        <p:spPr>
          <a:noFill/>
          <a:ln/>
        </p:spPr>
        <p:txBody>
          <a:bodyPr/>
          <a:lstStyle/>
          <a:p>
            <a:endParaRPr lang="fr-FR">
              <a:latin typeface="Times" charset="0"/>
              <a:ea typeface="ＭＳ Ｐゴシック" charset="-128"/>
              <a:cs typeface="ＭＳ Ｐゴシック" charset="-128"/>
            </a:endParaRPr>
          </a:p>
        </p:txBody>
      </p:sp>
      <p:sp>
        <p:nvSpPr>
          <p:cNvPr id="32772" name="Espace réservé du numéro de diapositive 3"/>
          <p:cNvSpPr>
            <a:spLocks noGrp="1"/>
          </p:cNvSpPr>
          <p:nvPr>
            <p:ph type="sldNum" sz="quarter" idx="5"/>
          </p:nvPr>
        </p:nvSpPr>
        <p:spPr>
          <a:noFill/>
        </p:spPr>
        <p:txBody>
          <a:bodyPr/>
          <a:lstStyle/>
          <a:p>
            <a:fld id="{F9BADFA9-CF66-0E46-B3B3-8F5A088126A5}" type="slidenum">
              <a:rPr lang="fr-FR"/>
              <a:pPr/>
              <a:t>9</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4818" name="Espace réservé de l'image des diapositives 1"/>
          <p:cNvSpPr>
            <a:spLocks noGrp="1" noRot="1" noChangeAspect="1" noTextEdit="1"/>
          </p:cNvSpPr>
          <p:nvPr>
            <p:ph type="sldImg"/>
          </p:nvPr>
        </p:nvSpPr>
        <p:spPr>
          <a:ln/>
        </p:spPr>
      </p:sp>
      <p:sp>
        <p:nvSpPr>
          <p:cNvPr id="34819" name="Espace réservé des commentaires 2"/>
          <p:cNvSpPr>
            <a:spLocks noGrp="1"/>
          </p:cNvSpPr>
          <p:nvPr>
            <p:ph type="body" idx="1"/>
          </p:nvPr>
        </p:nvSpPr>
        <p:spPr>
          <a:noFill/>
          <a:ln/>
        </p:spPr>
        <p:txBody>
          <a:bodyPr/>
          <a:lstStyle/>
          <a:p>
            <a:r>
              <a:rPr lang="fr-FR" smtClean="0">
                <a:latin typeface="Times" charset="0"/>
                <a:ea typeface="ＭＳ Ｐゴシック" charset="-128"/>
                <a:cs typeface="ＭＳ Ｐゴシック" charset="-128"/>
              </a:rPr>
              <a:t>Le thérapeute intervient plus activement au cours du temps et le patient aborde ses aspirations et gagne en insight</a:t>
            </a:r>
          </a:p>
        </p:txBody>
      </p:sp>
      <p:sp>
        <p:nvSpPr>
          <p:cNvPr id="34820" name="Espace réservé du numéro de diapositive 3"/>
          <p:cNvSpPr>
            <a:spLocks noGrp="1"/>
          </p:cNvSpPr>
          <p:nvPr>
            <p:ph type="sldNum" sz="quarter" idx="5"/>
          </p:nvPr>
        </p:nvSpPr>
        <p:spPr>
          <a:noFill/>
        </p:spPr>
        <p:txBody>
          <a:bodyPr/>
          <a:lstStyle/>
          <a:p>
            <a:fld id="{3D683380-6A5B-6F48-8EE3-C708B93CC63E}" type="slidenum">
              <a:rPr lang="fr-FR"/>
              <a:pPr/>
              <a:t>10</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6866" name="Espace réservé de l'image des diapositives 1"/>
          <p:cNvSpPr>
            <a:spLocks noGrp="1" noRot="1" noChangeAspect="1" noTextEdit="1"/>
          </p:cNvSpPr>
          <p:nvPr>
            <p:ph type="sldImg"/>
          </p:nvPr>
        </p:nvSpPr>
        <p:spPr>
          <a:ln/>
        </p:spPr>
      </p:sp>
      <p:sp>
        <p:nvSpPr>
          <p:cNvPr id="36867" name="Espace réservé des commentaires 2"/>
          <p:cNvSpPr>
            <a:spLocks noGrp="1"/>
          </p:cNvSpPr>
          <p:nvPr>
            <p:ph type="body" idx="1"/>
          </p:nvPr>
        </p:nvSpPr>
        <p:spPr>
          <a:noFill/>
          <a:ln/>
        </p:spPr>
        <p:txBody>
          <a:bodyPr/>
          <a:lstStyle/>
          <a:p>
            <a:endParaRPr lang="fr-FR">
              <a:latin typeface="Times" charset="0"/>
              <a:ea typeface="ＭＳ Ｐゴシック" charset="-128"/>
              <a:cs typeface="ＭＳ Ｐゴシック" charset="-128"/>
            </a:endParaRPr>
          </a:p>
        </p:txBody>
      </p:sp>
      <p:sp>
        <p:nvSpPr>
          <p:cNvPr id="36868" name="Espace réservé du numéro de diapositive 3"/>
          <p:cNvSpPr>
            <a:spLocks noGrp="1"/>
          </p:cNvSpPr>
          <p:nvPr>
            <p:ph type="sldNum" sz="quarter" idx="5"/>
          </p:nvPr>
        </p:nvSpPr>
        <p:spPr>
          <a:noFill/>
        </p:spPr>
        <p:txBody>
          <a:bodyPr/>
          <a:lstStyle/>
          <a:p>
            <a:fld id="{3E735540-A826-EF41-930E-D389118F3CE8}" type="slidenum">
              <a:rPr lang="fr-FR"/>
              <a:pPr/>
              <a:t>11</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Espace réservé de l'image des diapositives 1"/>
          <p:cNvSpPr>
            <a:spLocks noGrp="1" noRot="1" noChangeAspect="1" noTextEdit="1"/>
          </p:cNvSpPr>
          <p:nvPr>
            <p:ph type="sldImg"/>
          </p:nvPr>
        </p:nvSpPr>
        <p:spPr>
          <a:ln/>
        </p:spPr>
      </p:sp>
      <p:sp>
        <p:nvSpPr>
          <p:cNvPr id="38915" name="Espace réservé des commentaires 2"/>
          <p:cNvSpPr>
            <a:spLocks noGrp="1"/>
          </p:cNvSpPr>
          <p:nvPr>
            <p:ph type="body" idx="1"/>
          </p:nvPr>
        </p:nvSpPr>
        <p:spPr>
          <a:noFill/>
          <a:ln/>
        </p:spPr>
        <p:txBody>
          <a:bodyPr/>
          <a:lstStyle/>
          <a:p>
            <a:endParaRPr lang="fr-FR">
              <a:latin typeface="Times" charset="0"/>
              <a:ea typeface="ＭＳ Ｐゴシック" charset="-128"/>
              <a:cs typeface="ＭＳ Ｐゴシック" charset="-128"/>
            </a:endParaRPr>
          </a:p>
        </p:txBody>
      </p:sp>
      <p:sp>
        <p:nvSpPr>
          <p:cNvPr id="38916" name="Espace réservé du numéro de diapositive 3"/>
          <p:cNvSpPr>
            <a:spLocks noGrp="1"/>
          </p:cNvSpPr>
          <p:nvPr>
            <p:ph type="sldNum" sz="quarter" idx="5"/>
          </p:nvPr>
        </p:nvSpPr>
        <p:spPr>
          <a:noFill/>
        </p:spPr>
        <p:txBody>
          <a:bodyPr/>
          <a:lstStyle/>
          <a:p>
            <a:fld id="{6FFE2F3D-9EB6-B440-9E5C-8A7F00E047A2}" type="slidenum">
              <a:rPr lang="fr-FR"/>
              <a:pPr/>
              <a:t>12</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Espace réservé de l'image des diapositives 1"/>
          <p:cNvSpPr>
            <a:spLocks noGrp="1" noRot="1" noChangeAspect="1" noTextEdit="1"/>
          </p:cNvSpPr>
          <p:nvPr>
            <p:ph type="sldImg"/>
          </p:nvPr>
        </p:nvSpPr>
        <p:spPr>
          <a:ln/>
        </p:spPr>
      </p:sp>
      <p:sp>
        <p:nvSpPr>
          <p:cNvPr id="40963" name="Espace réservé des commentaires 2"/>
          <p:cNvSpPr>
            <a:spLocks noGrp="1"/>
          </p:cNvSpPr>
          <p:nvPr>
            <p:ph type="body" idx="1"/>
          </p:nvPr>
        </p:nvSpPr>
        <p:spPr>
          <a:noFill/>
          <a:ln/>
        </p:spPr>
        <p:txBody>
          <a:bodyPr/>
          <a:lstStyle/>
          <a:p>
            <a:endParaRPr lang="fr-BE">
              <a:latin typeface="Times" charset="0"/>
              <a:ea typeface="ＭＳ Ｐゴシック" charset="-128"/>
              <a:cs typeface="ＭＳ Ｐゴシック" charset="-128"/>
            </a:endParaRPr>
          </a:p>
        </p:txBody>
      </p:sp>
      <p:sp>
        <p:nvSpPr>
          <p:cNvPr id="40964" name="Espace réservé du numéro de diapositive 3"/>
          <p:cNvSpPr>
            <a:spLocks noGrp="1"/>
          </p:cNvSpPr>
          <p:nvPr>
            <p:ph type="sldNum" sz="quarter" idx="5"/>
          </p:nvPr>
        </p:nvSpPr>
        <p:spPr>
          <a:noFill/>
        </p:spPr>
        <p:txBody>
          <a:bodyPr/>
          <a:lstStyle/>
          <a:p>
            <a:fld id="{0497C8A4-CB56-374A-A844-895C11275989}" type="slidenum">
              <a:rPr lang="fr-FR"/>
              <a:pPr/>
              <a:t>13</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3010" name="Espace réservé de l'image des diapositives 1"/>
          <p:cNvSpPr>
            <a:spLocks noGrp="1" noRot="1" noChangeAspect="1" noTextEdit="1"/>
          </p:cNvSpPr>
          <p:nvPr>
            <p:ph type="sldImg"/>
          </p:nvPr>
        </p:nvSpPr>
        <p:spPr>
          <a:ln/>
        </p:spPr>
      </p:sp>
      <p:sp>
        <p:nvSpPr>
          <p:cNvPr id="43011" name="Espace réservé des commentaires 2"/>
          <p:cNvSpPr>
            <a:spLocks noGrp="1"/>
          </p:cNvSpPr>
          <p:nvPr>
            <p:ph type="body" idx="1"/>
          </p:nvPr>
        </p:nvSpPr>
        <p:spPr>
          <a:noFill/>
          <a:ln/>
        </p:spPr>
        <p:txBody>
          <a:bodyPr/>
          <a:lstStyle/>
          <a:p>
            <a:endParaRPr lang="fr-FR">
              <a:latin typeface="Times" charset="0"/>
              <a:ea typeface="ＭＳ Ｐゴシック" charset="-128"/>
              <a:cs typeface="ＭＳ Ｐゴシック" charset="-128"/>
            </a:endParaRPr>
          </a:p>
        </p:txBody>
      </p:sp>
      <p:sp>
        <p:nvSpPr>
          <p:cNvPr id="43012" name="Espace réservé du numéro de diapositive 3"/>
          <p:cNvSpPr>
            <a:spLocks noGrp="1"/>
          </p:cNvSpPr>
          <p:nvPr>
            <p:ph type="sldNum" sz="quarter" idx="5"/>
          </p:nvPr>
        </p:nvSpPr>
        <p:spPr>
          <a:noFill/>
        </p:spPr>
        <p:txBody>
          <a:bodyPr/>
          <a:lstStyle/>
          <a:p>
            <a:fld id="{52D808A5-3356-0543-AB60-F06D9655FE8A}" type="slidenum">
              <a:rPr lang="fr-FR"/>
              <a:pPr/>
              <a:t>14</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Diapositive de titre">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5" name="Rectangle 4"/>
          <p:cNvSpPr>
            <a:spLocks noChangeArrowheads="1"/>
          </p:cNvSpPr>
          <p:nvPr/>
        </p:nvSpPr>
        <p:spPr bwMode="white">
          <a:xfrm>
            <a:off x="8991600" y="3175"/>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6" name="Rectangle 5"/>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7" name="Rectangle 6"/>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1" name="Connecteur droit 10"/>
          <p:cNvSpPr>
            <a:spLocks noChangeShapeType="1"/>
          </p:cNvSpPr>
          <p:nvPr/>
        </p:nvSpPr>
        <p:spPr bwMode="auto">
          <a:xfrm>
            <a:off x="155575" y="241935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2" name="Rectangle 11"/>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3" name="Ellipse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Ellipse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9" name="Sous-titr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smtClean="0"/>
              <a:t>Cliquez pour modifier le style des sous-titres du masque</a:t>
            </a:r>
            <a:endParaRPr lang="en-US"/>
          </a:p>
        </p:txBody>
      </p:sp>
      <p:sp>
        <p:nvSpPr>
          <p:cNvPr id="8" name="Titre 7"/>
          <p:cNvSpPr>
            <a:spLocks noGrp="1"/>
          </p:cNvSpPr>
          <p:nvPr>
            <p:ph type="ctrTitle"/>
          </p:nvPr>
        </p:nvSpPr>
        <p:spPr>
          <a:xfrm>
            <a:off x="685800" y="381000"/>
            <a:ext cx="7772400" cy="1752600"/>
          </a:xfrm>
        </p:spPr>
        <p:txBody>
          <a:bodyPr/>
          <a:lstStyle>
            <a:lvl1pPr>
              <a:defRPr sz="4200">
                <a:solidFill>
                  <a:schemeClr val="accent1"/>
                </a:solidFill>
              </a:defRPr>
            </a:lvl1pPr>
          </a:lstStyle>
          <a:p>
            <a:r>
              <a:rPr lang="fr-FR" smtClean="0"/>
              <a:t>Cliquez et modifiez le titre</a:t>
            </a:r>
            <a:endParaRPr lang="en-US"/>
          </a:p>
        </p:txBody>
      </p:sp>
      <p:sp>
        <p:nvSpPr>
          <p:cNvPr id="15" name="Espace réservé de la date 27"/>
          <p:cNvSpPr>
            <a:spLocks noGrp="1"/>
          </p:cNvSpPr>
          <p:nvPr>
            <p:ph type="dt" sz="half" idx="10"/>
          </p:nvPr>
        </p:nvSpPr>
        <p:spPr/>
        <p:txBody>
          <a:bodyPr wrap="square" lIns="91440" tIns="45720" rIns="91440" bIns="45720" numCol="1" anchor="t" anchorCtr="0" compatLnSpc="1">
            <a:prstTxWarp prst="textNoShape">
              <a:avLst/>
            </a:prstTxWarp>
          </a:bodyPr>
          <a:lstStyle>
            <a:lvl1pPr algn="ctr">
              <a:defRPr/>
            </a:lvl1pPr>
          </a:lstStyle>
          <a:p>
            <a:pPr>
              <a:defRPr/>
            </a:pPr>
            <a:fld id="{41EB455E-9D3F-154D-9CFC-1DB52640EE86}" type="datetime1">
              <a:rPr lang="en-US"/>
              <a:pPr>
                <a:defRPr/>
              </a:pPr>
              <a:t>24/03/10</a:t>
            </a:fld>
            <a:endParaRPr lang="en-US" sz="2000"/>
          </a:p>
        </p:txBody>
      </p:sp>
      <p:sp>
        <p:nvSpPr>
          <p:cNvPr id="16" name="Espace réservé du pied de page 16"/>
          <p:cNvSpPr>
            <a:spLocks noGrp="1"/>
          </p:cNvSpPr>
          <p:nvPr>
            <p:ph type="ftr" sz="quarter" idx="11"/>
          </p:nvPr>
        </p:nvSpPr>
        <p:spPr/>
        <p:txBody>
          <a:bodyPr/>
          <a:lstStyle>
            <a:lvl1pPr algn="r">
              <a:defRPr>
                <a:solidFill>
                  <a:schemeClr val="tx2"/>
                </a:solidFill>
              </a:defRPr>
            </a:lvl1pPr>
          </a:lstStyle>
          <a:p>
            <a:pPr>
              <a:defRPr/>
            </a:pPr>
            <a:endParaRPr lang="en-US"/>
          </a:p>
        </p:txBody>
      </p:sp>
      <p:sp>
        <p:nvSpPr>
          <p:cNvPr id="17" name="Espace réservé du numéro de diapositive 28"/>
          <p:cNvSpPr>
            <a:spLocks noGrp="1"/>
          </p:cNvSpPr>
          <p:nvPr>
            <p:ph type="sldNum" sz="quarter" idx="12"/>
          </p:nvPr>
        </p:nvSpPr>
        <p:spPr>
          <a:xfrm>
            <a:off x="4343400" y="2198688"/>
            <a:ext cx="457200" cy="441325"/>
          </a:xfrm>
        </p:spPr>
        <p:txBody>
          <a:bodyPr/>
          <a:lstStyle>
            <a:lvl1pPr>
              <a:defRPr/>
            </a:lvl1pPr>
          </a:lstStyle>
          <a:p>
            <a:pPr>
              <a:defRPr/>
            </a:pPr>
            <a:fld id="{42B13C34-B3DD-414D-B77A-53AA3C98E84D}"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solidFill>
                  <a:schemeClr val="accent3">
                    <a:shade val="75000"/>
                  </a:schemeClr>
                </a:solidFill>
              </a:defRPr>
            </a:lvl1pPr>
          </a:lstStyle>
          <a:p>
            <a:r>
              <a:rPr lang="fr-FR" smtClean="0"/>
              <a:t>Cliquez et modifiez le titre</a:t>
            </a:r>
            <a:endParaRPr lang="en-US"/>
          </a:p>
        </p:txBody>
      </p:sp>
      <p:sp>
        <p:nvSpPr>
          <p:cNvPr id="8" name="Espace réservé du contenu 7"/>
          <p:cNvSpPr>
            <a:spLocks noGrp="1"/>
          </p:cNvSpPr>
          <p:nvPr>
            <p:ph sz="quarter" idx="1"/>
          </p:nvPr>
        </p:nvSpPr>
        <p:spPr>
          <a:xfrm>
            <a:off x="301752" y="1527048"/>
            <a:ext cx="8503920" cy="45720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lvl1pPr>
              <a:defRPr/>
            </a:lvl1pPr>
          </a:lstStyle>
          <a:p>
            <a:pPr>
              <a:defRPr/>
            </a:pPr>
            <a:endParaRPr lang="en-US"/>
          </a:p>
        </p:txBody>
      </p:sp>
      <p:sp>
        <p:nvSpPr>
          <p:cNvPr id="5" name="Espace réservé du pied de page 4"/>
          <p:cNvSpPr>
            <a:spLocks noGrp="1"/>
          </p:cNvSpPr>
          <p:nvPr>
            <p:ph type="ftr" sz="quarter" idx="11"/>
          </p:nvPr>
        </p:nvSpPr>
        <p:spPr/>
        <p:txBody>
          <a:bodyPr/>
          <a:lstStyle>
            <a:lvl1pPr>
              <a:defRPr/>
            </a:lvl1pPr>
          </a:lstStyle>
          <a:p>
            <a:pPr>
              <a:defRPr/>
            </a:pPr>
            <a:endParaRPr lang="en-US"/>
          </a:p>
        </p:txBody>
      </p:sp>
      <p:sp>
        <p:nvSpPr>
          <p:cNvPr id="6" name="Espace réservé du numéro de diapositive 5"/>
          <p:cNvSpPr>
            <a:spLocks noGrp="1"/>
          </p:cNvSpPr>
          <p:nvPr>
            <p:ph type="sldNum" sz="quarter" idx="12"/>
          </p:nvPr>
        </p:nvSpPr>
        <p:spPr>
          <a:xfrm>
            <a:off x="4362450" y="1027113"/>
            <a:ext cx="457200" cy="441325"/>
          </a:xfrm>
        </p:spPr>
        <p:txBody>
          <a:bodyPr/>
          <a:lstStyle>
            <a:lvl1pPr>
              <a:defRPr/>
            </a:lvl1pPr>
          </a:lstStyle>
          <a:p>
            <a:pPr>
              <a:defRPr/>
            </a:pPr>
            <a:fld id="{7A8358A5-24BD-7B44-9BED-ED8FF51B6224}"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En-tête de section">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5" name="Rectangle 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6" name="Rectangle 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7" name="Rectangle 6"/>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8" name="Rectangle 7"/>
          <p:cNvSpPr>
            <a:spLocks noChangeArrowheads="1"/>
          </p:cNvSpPr>
          <p:nvPr/>
        </p:nvSpPr>
        <p:spPr bwMode="white">
          <a:xfrm>
            <a:off x="152400" y="2286000"/>
            <a:ext cx="8832850" cy="304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9" name="Rectangle 8"/>
          <p:cNvSpPr>
            <a:spLocks noChangeArrowheads="1"/>
          </p:cNvSpPr>
          <p:nvPr/>
        </p:nvSpPr>
        <p:spPr bwMode="auto">
          <a:xfrm>
            <a:off x="155575" y="142875"/>
            <a:ext cx="8832850" cy="2139950"/>
          </a:xfrm>
          <a:prstGeom prst="rect">
            <a:avLst/>
          </a:prstGeom>
          <a:solidFill>
            <a:schemeClr val="accent1"/>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0" name="Rectangle 9"/>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2" name="Connecteur droit 11"/>
          <p:cNvSpPr>
            <a:spLocks noChangeShapeType="1"/>
          </p:cNvSpPr>
          <p:nvPr/>
        </p:nvSpPr>
        <p:spPr bwMode="auto">
          <a:xfrm>
            <a:off x="152400" y="2438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3" name="Ellipse 12"/>
          <p:cNvSpPr/>
          <p:nvPr/>
        </p:nvSpPr>
        <p:spPr>
          <a:xfrm>
            <a:off x="4267200" y="211455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Ellipse 13"/>
          <p:cNvSpPr/>
          <p:nvPr/>
        </p:nvSpPr>
        <p:spPr>
          <a:xfrm>
            <a:off x="4362450" y="2209800"/>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Espace réservé du texte 2"/>
          <p:cNvSpPr>
            <a:spLocks noGrp="1"/>
          </p:cNvSpPr>
          <p:nvPr>
            <p:ph type="body" idx="1"/>
          </p:nvPr>
        </p:nvSpPr>
        <p:spPr>
          <a:xfrm>
            <a:off x="1368426" y="2743200"/>
            <a:ext cx="6480174" cy="1673225"/>
          </a:xfrm>
        </p:spPr>
        <p:txBody>
          <a:bodyPr/>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fr-FR" smtClean="0"/>
              <a:t>Cliquez pour modifier les styles du texte du masque</a:t>
            </a:r>
          </a:p>
        </p:txBody>
      </p:sp>
      <p:sp>
        <p:nvSpPr>
          <p:cNvPr id="2" name="Titre 1"/>
          <p:cNvSpPr>
            <a:spLocks noGrp="1"/>
          </p:cNvSpPr>
          <p:nvPr>
            <p:ph type="title"/>
          </p:nvPr>
        </p:nvSpPr>
        <p:spPr>
          <a:xfrm>
            <a:off x="722313" y="533400"/>
            <a:ext cx="7772400" cy="1524000"/>
          </a:xfrm>
        </p:spPr>
        <p:txBody>
          <a:bodyPr/>
          <a:lstStyle>
            <a:lvl1pPr algn="ctr">
              <a:buNone/>
              <a:defRPr sz="4200" b="0" cap="none" baseline="0">
                <a:solidFill>
                  <a:srgbClr val="FFFFFF"/>
                </a:solidFill>
              </a:defRPr>
            </a:lvl1pPr>
          </a:lstStyle>
          <a:p>
            <a:r>
              <a:rPr lang="fr-FR" smtClean="0"/>
              <a:t>Cliquez et modifiez le titre</a:t>
            </a:r>
            <a:endParaRPr lang="en-US"/>
          </a:p>
        </p:txBody>
      </p:sp>
      <p:sp>
        <p:nvSpPr>
          <p:cNvPr id="15" name="Espace réservé du pied de page 4"/>
          <p:cNvSpPr>
            <a:spLocks noGrp="1"/>
          </p:cNvSpPr>
          <p:nvPr>
            <p:ph type="ftr" sz="quarter" idx="10"/>
          </p:nvPr>
        </p:nvSpPr>
        <p:spPr/>
        <p:txBody>
          <a:bodyPr/>
          <a:lstStyle>
            <a:lvl1pPr>
              <a:defRPr/>
            </a:lvl1pPr>
          </a:lstStyle>
          <a:p>
            <a:pPr>
              <a:defRPr/>
            </a:pPr>
            <a:endParaRPr lang="en-US"/>
          </a:p>
        </p:txBody>
      </p:sp>
      <p:sp>
        <p:nvSpPr>
          <p:cNvPr id="16" name="Espace réservé de la date 3"/>
          <p:cNvSpPr>
            <a:spLocks noGrp="1"/>
          </p:cNvSpPr>
          <p:nvPr>
            <p:ph type="dt" sz="half" idx="11"/>
          </p:nvPr>
        </p:nvSpPr>
        <p:spPr/>
        <p:txBody>
          <a:bodyPr wrap="square" lIns="91440" tIns="45720" rIns="91440" bIns="45720" numCol="1" anchor="t" anchorCtr="0" compatLnSpc="1">
            <a:prstTxWarp prst="textNoShape">
              <a:avLst/>
            </a:prstTxWarp>
          </a:bodyPr>
          <a:lstStyle>
            <a:lvl1pPr>
              <a:defRPr/>
            </a:lvl1pPr>
          </a:lstStyle>
          <a:p>
            <a:pPr>
              <a:defRPr/>
            </a:pPr>
            <a:fld id="{751BEAF4-5667-EF45-9CCB-C56E5312FA83}" type="datetime1">
              <a:rPr lang="en-US"/>
              <a:pPr>
                <a:defRPr/>
              </a:pPr>
              <a:t>24/03/10</a:t>
            </a:fld>
            <a:endParaRPr lang="en-US"/>
          </a:p>
        </p:txBody>
      </p:sp>
      <p:sp>
        <p:nvSpPr>
          <p:cNvPr id="17" name="Espace réservé du numéro de diapositive 5"/>
          <p:cNvSpPr>
            <a:spLocks noGrp="1"/>
          </p:cNvSpPr>
          <p:nvPr>
            <p:ph type="sldNum" sz="quarter" idx="12"/>
          </p:nvPr>
        </p:nvSpPr>
        <p:spPr>
          <a:xfrm>
            <a:off x="4343400" y="2198688"/>
            <a:ext cx="457200" cy="441325"/>
          </a:xfrm>
        </p:spPr>
        <p:txBody>
          <a:bodyPr/>
          <a:lstStyle>
            <a:lvl1pPr>
              <a:defRPr/>
            </a:lvl1pPr>
          </a:lstStyle>
          <a:p>
            <a:pPr>
              <a:defRPr/>
            </a:pPr>
            <a:fld id="{A16D60A6-2D57-094A-82A1-F7F0EC523450}"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Obj" preserve="1">
  <p:cSld name="Deux contenus">
    <p:spTree>
      <p:nvGrpSpPr>
        <p:cNvPr id="1" name=""/>
        <p:cNvGrpSpPr/>
        <p:nvPr/>
      </p:nvGrpSpPr>
      <p:grpSpPr>
        <a:xfrm>
          <a:off x="0" y="0"/>
          <a:ext cx="0" cy="0"/>
          <a:chOff x="0" y="0"/>
          <a:chExt cx="0" cy="0"/>
        </a:xfrm>
      </p:grpSpPr>
      <p:sp>
        <p:nvSpPr>
          <p:cNvPr id="5" name="Connecteur droit 4"/>
          <p:cNvSpPr>
            <a:spLocks noChangeShapeType="1"/>
          </p:cNvSpPr>
          <p:nvPr/>
        </p:nvSpPr>
        <p:spPr bwMode="auto">
          <a:xfrm flipV="1">
            <a:off x="4562475" y="1576388"/>
            <a:ext cx="9525" cy="4818062"/>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a:defRPr/>
            </a:pPr>
            <a:endParaRPr lang="en-US"/>
          </a:p>
        </p:txBody>
      </p:sp>
      <p:sp>
        <p:nvSpPr>
          <p:cNvPr id="2" name="Titre 1"/>
          <p:cNvSpPr>
            <a:spLocks noGrp="1"/>
          </p:cNvSpPr>
          <p:nvPr>
            <p:ph type="title"/>
          </p:nvPr>
        </p:nvSpPr>
        <p:spPr>
          <a:xfrm>
            <a:off x="301752" y="228600"/>
            <a:ext cx="8534400" cy="758952"/>
          </a:xfrm>
        </p:spPr>
        <p:txBody>
          <a:bodyPr/>
          <a:lstStyle/>
          <a:p>
            <a:r>
              <a:rPr lang="fr-FR" smtClean="0"/>
              <a:t>Cliquez et modifiez le titre</a:t>
            </a:r>
            <a:endParaRPr lang="en-US"/>
          </a:p>
        </p:txBody>
      </p:sp>
      <p:sp>
        <p:nvSpPr>
          <p:cNvPr id="10" name="Espace réservé du contenu 9"/>
          <p:cNvSpPr>
            <a:spLocks noGrp="1"/>
          </p:cNvSpPr>
          <p:nvPr>
            <p:ph sz="half" idx="1"/>
          </p:nvPr>
        </p:nvSpPr>
        <p:spPr>
          <a:xfrm>
            <a:off x="301752" y="1371600"/>
            <a:ext cx="4038600" cy="4681728"/>
          </a:xfrm>
        </p:spPr>
        <p:txBody>
          <a:bodyPr/>
          <a:lstStyle>
            <a:lvl1pPr>
              <a:defRPr sz="2500"/>
            </a:lvl1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2" name="Espace réservé du contenu 11"/>
          <p:cNvSpPr>
            <a:spLocks noGrp="1"/>
          </p:cNvSpPr>
          <p:nvPr>
            <p:ph sz="half" idx="2"/>
          </p:nvPr>
        </p:nvSpPr>
        <p:spPr>
          <a:xfrm>
            <a:off x="4800600" y="1371600"/>
            <a:ext cx="4038600" cy="4681728"/>
          </a:xfrm>
        </p:spPr>
        <p:txBody>
          <a:bodyPr/>
          <a:lstStyle>
            <a:lvl1pPr>
              <a:defRPr sz="2500"/>
            </a:lvl1p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e la date 4"/>
          <p:cNvSpPr>
            <a:spLocks noGrp="1"/>
          </p:cNvSpPr>
          <p:nvPr>
            <p:ph type="dt" sz="half" idx="10"/>
          </p:nvPr>
        </p:nvSpPr>
        <p:spPr>
          <a:xfrm>
            <a:off x="5791200" y="6410325"/>
            <a:ext cx="3044825" cy="365125"/>
          </a:xfrm>
        </p:spPr>
        <p:txBody>
          <a:bodyPr/>
          <a:lstStyle>
            <a:lvl1pPr>
              <a:defRPr/>
            </a:lvl1pPr>
          </a:lstStyle>
          <a:p>
            <a:pPr>
              <a:defRPr/>
            </a:pPr>
            <a:endParaRPr lang="en-US"/>
          </a:p>
        </p:txBody>
      </p:sp>
      <p:sp>
        <p:nvSpPr>
          <p:cNvPr id="7" name="Espace réservé du pied de page 5"/>
          <p:cNvSpPr>
            <a:spLocks noGrp="1"/>
          </p:cNvSpPr>
          <p:nvPr>
            <p:ph type="ftr" sz="quarter" idx="11"/>
          </p:nvPr>
        </p:nvSpPr>
        <p:spPr/>
        <p:txBody>
          <a:bodyPr/>
          <a:lstStyle>
            <a:lvl1pPr>
              <a:defRPr/>
            </a:lvl1pPr>
          </a:lstStyle>
          <a:p>
            <a:pPr>
              <a:defRPr/>
            </a:pPr>
            <a:endParaRPr lang="en-US"/>
          </a:p>
        </p:txBody>
      </p:sp>
      <p:sp>
        <p:nvSpPr>
          <p:cNvPr id="8" name="Espace réservé du numéro de diapositive 6"/>
          <p:cNvSpPr>
            <a:spLocks noGrp="1"/>
          </p:cNvSpPr>
          <p:nvPr>
            <p:ph type="sldNum" sz="quarter" idx="12"/>
          </p:nvPr>
        </p:nvSpPr>
        <p:spPr/>
        <p:txBody>
          <a:bodyPr/>
          <a:lstStyle>
            <a:lvl1pPr>
              <a:defRPr/>
            </a:lvl1pPr>
          </a:lstStyle>
          <a:p>
            <a:pPr>
              <a:defRPr/>
            </a:pPr>
            <a:fld id="{1D76CA64-AB19-2F4F-AC5C-22F31ABDEFC8}"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aison">
    <p:spTree>
      <p:nvGrpSpPr>
        <p:cNvPr id="1" name=""/>
        <p:cNvGrpSpPr/>
        <p:nvPr/>
      </p:nvGrpSpPr>
      <p:grpSpPr>
        <a:xfrm>
          <a:off x="0" y="0"/>
          <a:ext cx="0" cy="0"/>
          <a:chOff x="0" y="0"/>
          <a:chExt cx="0" cy="0"/>
        </a:xfrm>
      </p:grpSpPr>
      <p:sp>
        <p:nvSpPr>
          <p:cNvPr id="7" name="Connecteur droit 6"/>
          <p:cNvSpPr>
            <a:spLocks noChangeShapeType="1"/>
          </p:cNvSpPr>
          <p:nvPr/>
        </p:nvSpPr>
        <p:spPr bwMode="auto">
          <a:xfrm flipV="1">
            <a:off x="4572000" y="2200275"/>
            <a:ext cx="0" cy="4187825"/>
          </a:xfrm>
          <a:prstGeom prst="line">
            <a:avLst/>
          </a:prstGeom>
          <a:noFill/>
          <a:ln w="9525" cap="flat" cmpd="sng" algn="ctr">
            <a:solidFill>
              <a:schemeClr val="tx2"/>
            </a:solidFill>
            <a:prstDash val="sysDash"/>
            <a:round/>
            <a:headEnd type="none" w="med" len="med"/>
            <a:tailEnd type="none" w="med" len="med"/>
          </a:ln>
          <a:effectLst/>
        </p:spPr>
        <p:txBody>
          <a:bodyPr wrap="none" anchor="ctr"/>
          <a:lstStyle/>
          <a:p>
            <a:pPr>
              <a:defRPr/>
            </a:pPr>
            <a:endParaRPr lang="en-US"/>
          </a:p>
        </p:txBody>
      </p:sp>
      <p:sp>
        <p:nvSpPr>
          <p:cNvPr id="8" name="Rectangle 7"/>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9" name="Rectangle 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1" name="Rectangle 10"/>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2" name="Rectangle 11"/>
          <p:cNvSpPr/>
          <p:nvPr/>
        </p:nvSpPr>
        <p:spPr>
          <a:xfrm>
            <a:off x="152400" y="1371600"/>
            <a:ext cx="8832850"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3" name="Rectangle 12"/>
          <p:cNvSpPr>
            <a:spLocks noChangeArrowheads="1"/>
          </p:cNvSpPr>
          <p:nvPr/>
        </p:nvSpPr>
        <p:spPr bwMode="auto">
          <a:xfrm>
            <a:off x="146050" y="6391275"/>
            <a:ext cx="8832850" cy="31115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4" name="Connecteur droit 13"/>
          <p:cNvSpPr>
            <a:spLocks noChangeShapeType="1"/>
          </p:cNvSpPr>
          <p:nvPr/>
        </p:nvSpPr>
        <p:spPr bwMode="auto">
          <a:xfrm>
            <a:off x="152400" y="1279525"/>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5" name="Rectangle 14"/>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6" name="Ellipse 15"/>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7" name="Ellipse 16"/>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Espace réservé du texte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a:r>
              <a:rPr lang="fr-FR" smtClean="0"/>
              <a:t>Cliquez pour modifier les styles du texte du masque</a:t>
            </a:r>
          </a:p>
        </p:txBody>
      </p:sp>
      <p:sp>
        <p:nvSpPr>
          <p:cNvPr id="4" name="Espace réservé du texte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a:r>
              <a:rPr lang="fr-FR" smtClean="0"/>
              <a:t>Cliquez pour modifier les styles du texte du masque</a:t>
            </a:r>
          </a:p>
        </p:txBody>
      </p:sp>
      <p:sp>
        <p:nvSpPr>
          <p:cNvPr id="24" name="Espace réservé du contenu 23"/>
          <p:cNvSpPr>
            <a:spLocks noGrp="1"/>
          </p:cNvSpPr>
          <p:nvPr>
            <p:ph sz="quarter" idx="2"/>
          </p:nvPr>
        </p:nvSpPr>
        <p:spPr>
          <a:xfrm>
            <a:off x="301752" y="2471383"/>
            <a:ext cx="4041648" cy="3818404"/>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26" name="Espace réservé du contenu 25"/>
          <p:cNvSpPr>
            <a:spLocks noGrp="1"/>
          </p:cNvSpPr>
          <p:nvPr>
            <p:ph sz="quarter" idx="4"/>
          </p:nvPr>
        </p:nvSpPr>
        <p:spPr>
          <a:xfrm>
            <a:off x="4800600" y="2471383"/>
            <a:ext cx="4038600" cy="3822192"/>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23" name="Titre 22"/>
          <p:cNvSpPr>
            <a:spLocks noGrp="1"/>
          </p:cNvSpPr>
          <p:nvPr>
            <p:ph type="title"/>
          </p:nvPr>
        </p:nvSpPr>
        <p:spPr/>
        <p:txBody>
          <a:bodyPr rtlCol="0"/>
          <a:lstStyle/>
          <a:p>
            <a:r>
              <a:rPr lang="fr-FR" smtClean="0"/>
              <a:t>Cliquez et modifiez le titre</a:t>
            </a:r>
            <a:endParaRPr lang="en-US"/>
          </a:p>
        </p:txBody>
      </p:sp>
      <p:sp>
        <p:nvSpPr>
          <p:cNvPr id="18" name="Espace réservé de la date 6"/>
          <p:cNvSpPr>
            <a:spLocks noGrp="1"/>
          </p:cNvSpPr>
          <p:nvPr>
            <p:ph type="dt" sz="half" idx="10"/>
          </p:nvPr>
        </p:nvSpPr>
        <p:spPr/>
        <p:txBody>
          <a:bodyPr/>
          <a:lstStyle>
            <a:lvl1pPr>
              <a:defRPr/>
            </a:lvl1pPr>
          </a:lstStyle>
          <a:p>
            <a:pPr>
              <a:defRPr/>
            </a:pPr>
            <a:endParaRPr lang="en-US"/>
          </a:p>
        </p:txBody>
      </p:sp>
      <p:sp>
        <p:nvSpPr>
          <p:cNvPr id="19" name="Espace réservé du pied de page 7"/>
          <p:cNvSpPr>
            <a:spLocks noGrp="1"/>
          </p:cNvSpPr>
          <p:nvPr>
            <p:ph type="ftr" sz="quarter" idx="11"/>
          </p:nvPr>
        </p:nvSpPr>
        <p:spPr>
          <a:xfrm>
            <a:off x="304800" y="6410325"/>
            <a:ext cx="3581400" cy="365125"/>
          </a:xfrm>
        </p:spPr>
        <p:txBody>
          <a:bodyPr/>
          <a:lstStyle>
            <a:lvl1pPr>
              <a:defRPr/>
            </a:lvl1pPr>
          </a:lstStyle>
          <a:p>
            <a:pPr>
              <a:defRPr/>
            </a:pPr>
            <a:endParaRPr lang="en-US"/>
          </a:p>
        </p:txBody>
      </p:sp>
      <p:sp>
        <p:nvSpPr>
          <p:cNvPr id="20" name="Espace réservé du numéro de diapositive 8"/>
          <p:cNvSpPr>
            <a:spLocks noGrp="1"/>
          </p:cNvSpPr>
          <p:nvPr>
            <p:ph type="sldNum" sz="quarter" idx="12"/>
          </p:nvPr>
        </p:nvSpPr>
        <p:spPr>
          <a:xfrm>
            <a:off x="4343400" y="1042988"/>
            <a:ext cx="457200" cy="441325"/>
          </a:xfrm>
        </p:spPr>
        <p:txBody>
          <a:bodyPr/>
          <a:lstStyle>
            <a:lvl1pPr>
              <a:defRPr/>
            </a:lvl1pPr>
          </a:lstStyle>
          <a:p>
            <a:pPr>
              <a:defRPr/>
            </a:pPr>
            <a:fld id="{B5FD6308-6ACC-5A41-AB44-87E11608BD3D}"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en-US"/>
          </a:p>
        </p:txBody>
      </p:sp>
      <p:sp>
        <p:nvSpPr>
          <p:cNvPr id="3" name="Espace réservé de la date 2"/>
          <p:cNvSpPr>
            <a:spLocks noGrp="1"/>
          </p:cNvSpPr>
          <p:nvPr>
            <p:ph type="dt" sz="half" idx="10"/>
          </p:nvPr>
        </p:nvSpPr>
        <p:spPr/>
        <p:txBody>
          <a:bodyPr/>
          <a:lstStyle>
            <a:lvl1pPr>
              <a:defRPr/>
            </a:lvl1pPr>
          </a:lstStyle>
          <a:p>
            <a:pPr>
              <a:defRPr/>
            </a:pPr>
            <a:endParaRPr lang="en-US"/>
          </a:p>
        </p:txBody>
      </p:sp>
      <p:sp>
        <p:nvSpPr>
          <p:cNvPr id="4" name="Espace réservé du pied de page 3"/>
          <p:cNvSpPr>
            <a:spLocks noGrp="1"/>
          </p:cNvSpPr>
          <p:nvPr>
            <p:ph type="ftr" sz="quarter" idx="11"/>
          </p:nvPr>
        </p:nvSpPr>
        <p:spPr/>
        <p:txBody>
          <a:bodyPr/>
          <a:lstStyle>
            <a:lvl1pPr>
              <a:defRPr/>
            </a:lvl1pPr>
          </a:lstStyle>
          <a:p>
            <a:pPr>
              <a:defRPr/>
            </a:pPr>
            <a:endParaRPr lang="en-US"/>
          </a:p>
        </p:txBody>
      </p:sp>
      <p:sp>
        <p:nvSpPr>
          <p:cNvPr id="5" name="Espace réservé du numéro de diapositive 4"/>
          <p:cNvSpPr>
            <a:spLocks noGrp="1"/>
          </p:cNvSpPr>
          <p:nvPr>
            <p:ph type="sldNum" sz="quarter" idx="12"/>
          </p:nvPr>
        </p:nvSpPr>
        <p:spPr>
          <a:xfrm>
            <a:off x="4343400" y="1036638"/>
            <a:ext cx="457200" cy="441325"/>
          </a:xfrm>
        </p:spPr>
        <p:txBody>
          <a:bodyPr/>
          <a:lstStyle>
            <a:lvl1pPr>
              <a:defRPr/>
            </a:lvl1pPr>
          </a:lstStyle>
          <a:p>
            <a:pPr>
              <a:defRPr/>
            </a:pPr>
            <a:fld id="{70097F8F-B73B-9D4B-BE53-374EC71AF655}"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blank" preserve="1">
  <p:cSld name="Vide">
    <p:spTree>
      <p:nvGrpSpPr>
        <p:cNvPr id="1" name=""/>
        <p:cNvGrpSpPr/>
        <p:nvPr/>
      </p:nvGrpSpPr>
      <p:grpSpPr>
        <a:xfrm>
          <a:off x="0" y="0"/>
          <a:ext cx="0" cy="0"/>
          <a:chOff x="0" y="0"/>
          <a:chExt cx="0" cy="0"/>
        </a:xfrm>
      </p:grpSpPr>
      <p:sp>
        <p:nvSpPr>
          <p:cNvPr id="2" name="Rectangle 1"/>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3" name="Rectangle 2"/>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4" name="Rectangle 3"/>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5" name="Rectangle 4"/>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6" name="Rectangle 5"/>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7" name="Rectangle 6"/>
          <p:cNvSpPr>
            <a:spLocks noChangeArrowheads="1"/>
          </p:cNvSpPr>
          <p:nvPr/>
        </p:nvSpPr>
        <p:spPr bwMode="auto">
          <a:xfrm>
            <a:off x="152400" y="15875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8" name="Espace réservé de la date 1"/>
          <p:cNvSpPr>
            <a:spLocks noGrp="1"/>
          </p:cNvSpPr>
          <p:nvPr>
            <p:ph type="dt" sz="half" idx="10"/>
          </p:nvPr>
        </p:nvSpPr>
        <p:spPr/>
        <p:txBody>
          <a:bodyPr/>
          <a:lstStyle>
            <a:lvl1pPr>
              <a:defRPr/>
            </a:lvl1pPr>
          </a:lstStyle>
          <a:p>
            <a:pPr>
              <a:defRPr/>
            </a:pPr>
            <a:endParaRPr lang="en-US"/>
          </a:p>
        </p:txBody>
      </p:sp>
      <p:sp>
        <p:nvSpPr>
          <p:cNvPr id="9" name="Espace réservé du pied de page 2"/>
          <p:cNvSpPr>
            <a:spLocks noGrp="1"/>
          </p:cNvSpPr>
          <p:nvPr>
            <p:ph type="ftr" sz="quarter" idx="11"/>
          </p:nvPr>
        </p:nvSpPr>
        <p:spPr/>
        <p:txBody>
          <a:bodyPr/>
          <a:lstStyle>
            <a:lvl1pPr>
              <a:defRPr/>
            </a:lvl1pPr>
          </a:lstStyle>
          <a:p>
            <a:pPr>
              <a:defRPr/>
            </a:pPr>
            <a:endParaRPr lang="en-US"/>
          </a:p>
        </p:txBody>
      </p:sp>
      <p:sp>
        <p:nvSpPr>
          <p:cNvPr id="10" name="Espace réservé du numéro de diapositive 3"/>
          <p:cNvSpPr>
            <a:spLocks noGrp="1"/>
          </p:cNvSpPr>
          <p:nvPr>
            <p:ph type="sldNum" sz="quarter" idx="12"/>
          </p:nvPr>
        </p:nvSpPr>
        <p:spPr>
          <a:xfrm>
            <a:off x="4267200" y="6324600"/>
            <a:ext cx="609600" cy="441325"/>
          </a:xfrm>
        </p:spPr>
        <p:txBody>
          <a:bodyPr/>
          <a:lstStyle>
            <a:lvl1pPr>
              <a:defRPr>
                <a:solidFill>
                  <a:srgbClr val="FFFFFF"/>
                </a:solidFill>
              </a:defRPr>
            </a:lvl1pPr>
          </a:lstStyle>
          <a:p>
            <a:pPr>
              <a:defRPr/>
            </a:pPr>
            <a:fld id="{F6BDFA50-AEFC-C74C-BEDB-C323C3E382D8}"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u avec légende">
    <p:spTree>
      <p:nvGrpSpPr>
        <p:cNvPr id="1" name=""/>
        <p:cNvGrpSpPr/>
        <p:nvPr/>
      </p:nvGrpSpPr>
      <p:grpSpPr>
        <a:xfrm>
          <a:off x="0" y="0"/>
          <a:ext cx="0" cy="0"/>
          <a:chOff x="0" y="0"/>
          <a:chExt cx="0" cy="0"/>
        </a:xfrm>
      </p:grpSpPr>
      <p:sp>
        <p:nvSpPr>
          <p:cNvPr id="5" name="Rectangle 4"/>
          <p:cNvSpPr>
            <a:spLocks noChangeArrowheads="1"/>
          </p:cNvSpPr>
          <p:nvPr/>
        </p:nvSpPr>
        <p:spPr bwMode="auto">
          <a:xfrm>
            <a:off x="152400" y="152400"/>
            <a:ext cx="8832850" cy="304800"/>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6" name="Rectangle 5"/>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7" name="Rectangle 6"/>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8" name="Rectangle 7"/>
          <p:cNvSpPr>
            <a:spLocks noChangeArrowheads="1"/>
          </p:cNvSpPr>
          <p:nvPr/>
        </p:nvSpPr>
        <p:spPr bwMode="white">
          <a:xfrm>
            <a:off x="0" y="0"/>
            <a:ext cx="9144000" cy="119063"/>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0" name="Rectangle 9"/>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1" name="Rectangle 10"/>
          <p:cNvSpPr>
            <a:spLocks noChangeArrowheads="1"/>
          </p:cNvSpPr>
          <p:nvPr/>
        </p:nvSpPr>
        <p:spPr bwMode="auto">
          <a:xfrm>
            <a:off x="152400" y="152400"/>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2" name="Connecteur droit 11"/>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3" name="Ellipse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Ellipse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2" name="Titre 1"/>
          <p:cNvSpPr>
            <a:spLocks noGrp="1"/>
          </p:cNvSpPr>
          <p:nvPr>
            <p:ph type="title"/>
          </p:nvPr>
        </p:nvSpPr>
        <p:spPr>
          <a:xfrm>
            <a:off x="381000" y="914400"/>
            <a:ext cx="2362200" cy="990600"/>
          </a:xfrm>
        </p:spPr>
        <p:txBody>
          <a:bodyPr>
            <a:noAutofit/>
          </a:bodyPr>
          <a:lstStyle>
            <a:lvl1pPr algn="l">
              <a:buNone/>
              <a:defRPr sz="2200" b="1">
                <a:solidFill>
                  <a:srgbClr val="FFFFFF"/>
                </a:solidFill>
              </a:defRPr>
            </a:lvl1pPr>
          </a:lstStyle>
          <a:p>
            <a:r>
              <a:rPr lang="fr-FR" smtClean="0"/>
              <a:t>Cliquez et modifiez le titre</a:t>
            </a:r>
            <a:endParaRPr lang="en-US"/>
          </a:p>
        </p:txBody>
      </p:sp>
      <p:sp>
        <p:nvSpPr>
          <p:cNvPr id="3" name="Espace réservé du texte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a:r>
              <a:rPr lang="fr-FR" smtClean="0"/>
              <a:t>Cliquez pour modifier les styles du texte du masque</a:t>
            </a:r>
          </a:p>
        </p:txBody>
      </p:sp>
      <p:sp>
        <p:nvSpPr>
          <p:cNvPr id="20" name="Espace réservé du contenu 19"/>
          <p:cNvSpPr>
            <a:spLocks noGrp="1"/>
          </p:cNvSpPr>
          <p:nvPr>
            <p:ph sz="quarter" idx="1"/>
          </p:nvPr>
        </p:nvSpPr>
        <p:spPr>
          <a:xfrm>
            <a:off x="3124200" y="685800"/>
            <a:ext cx="5638800" cy="54102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6" name="Espace réservé du numéro de diapositive 6"/>
          <p:cNvSpPr>
            <a:spLocks noGrp="1"/>
          </p:cNvSpPr>
          <p:nvPr>
            <p:ph type="sldNum" sz="quarter" idx="10"/>
          </p:nvPr>
        </p:nvSpPr>
        <p:spPr>
          <a:xfrm>
            <a:off x="1371600" y="312738"/>
            <a:ext cx="457200" cy="441325"/>
          </a:xfrm>
        </p:spPr>
        <p:txBody>
          <a:bodyPr/>
          <a:lstStyle>
            <a:lvl1pPr>
              <a:defRPr/>
            </a:lvl1pPr>
          </a:lstStyle>
          <a:p>
            <a:pPr>
              <a:defRPr/>
            </a:pPr>
            <a:fld id="{E5D3FBBC-627D-664D-A03D-0FA7CB49A019}" type="slidenum">
              <a:rPr lang="fr-FR"/>
              <a:pPr>
                <a:defRPr/>
              </a:pPr>
              <a:t>‹#›</a:t>
            </a:fld>
            <a:endParaRPr lang="fr-FR"/>
          </a:p>
        </p:txBody>
      </p:sp>
      <p:sp>
        <p:nvSpPr>
          <p:cNvPr id="17" name="Espace réservé de la date 4"/>
          <p:cNvSpPr>
            <a:spLocks noGrp="1"/>
          </p:cNvSpPr>
          <p:nvPr>
            <p:ph type="dt" sz="half" idx="11"/>
          </p:nvPr>
        </p:nvSpPr>
        <p:spPr/>
        <p:txBody>
          <a:bodyPr/>
          <a:lstStyle>
            <a:lvl1pPr>
              <a:defRPr/>
            </a:lvl1pPr>
          </a:lstStyle>
          <a:p>
            <a:pPr>
              <a:defRPr/>
            </a:pPr>
            <a:endParaRPr lang="en-US"/>
          </a:p>
        </p:txBody>
      </p:sp>
      <p:sp>
        <p:nvSpPr>
          <p:cNvPr id="18" name="Espace réservé du pied de page 5"/>
          <p:cNvSpPr>
            <a:spLocks noGrp="1"/>
          </p:cNvSpPr>
          <p:nvPr>
            <p:ph type="ftr" sz="quarter" idx="12"/>
          </p:nvPr>
        </p:nvSpPr>
        <p:spPr>
          <a:xfrm>
            <a:off x="301625" y="6410325"/>
            <a:ext cx="3382963" cy="366713"/>
          </a:xfrm>
        </p:spPr>
        <p:txBody>
          <a:bodyPr/>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Image avec légende">
    <p:spTree>
      <p:nvGrpSpPr>
        <p:cNvPr id="1" name=""/>
        <p:cNvGrpSpPr/>
        <p:nvPr/>
      </p:nvGrpSpPr>
      <p:grpSpPr>
        <a:xfrm>
          <a:off x="0" y="0"/>
          <a:ext cx="0" cy="0"/>
          <a:chOff x="0" y="0"/>
          <a:chExt cx="0" cy="0"/>
        </a:xfrm>
      </p:grpSpPr>
      <p:sp>
        <p:nvSpPr>
          <p:cNvPr id="5" name="Connecteur droit 4"/>
          <p:cNvSpPr>
            <a:spLocks noChangeShapeType="1"/>
          </p:cNvSpPr>
          <p:nvPr/>
        </p:nvSpPr>
        <p:spPr bwMode="auto">
          <a:xfrm>
            <a:off x="152400" y="533400"/>
            <a:ext cx="8832850"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6" name="Rectangle 5"/>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7" name="Rectangle 6"/>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8" name="Rectangle 7"/>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dirty="0"/>
          </a:p>
        </p:txBody>
      </p:sp>
      <p:sp>
        <p:nvSpPr>
          <p:cNvPr id="10" name="Rectangle 9"/>
          <p:cNvSpPr>
            <a:spLocks noChangeArrowheads="1"/>
          </p:cNvSpPr>
          <p:nvPr/>
        </p:nvSpPr>
        <p:spPr bwMode="auto">
          <a:xfrm>
            <a:off x="152400" y="152400"/>
            <a:ext cx="8832850" cy="301625"/>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1" name="Rectangle 10"/>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2" name="Rectangle 11"/>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3" name="Ellipse 12"/>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4" name="Ellipse 13"/>
          <p:cNvSpPr/>
          <p:nvPr/>
        </p:nvSpPr>
        <p:spPr>
          <a:xfrm>
            <a:off x="1390650" y="323850"/>
            <a:ext cx="419100"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5" name="Rectangle 14"/>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2" name="Titr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lang="fr-FR" smtClean="0"/>
              <a:t>Cliquez et modifiez le titre</a:t>
            </a:r>
            <a:endParaRPr lang="en-US"/>
          </a:p>
        </p:txBody>
      </p:sp>
      <p:sp>
        <p:nvSpPr>
          <p:cNvPr id="3" name="Espace réservé pour une image  2"/>
          <p:cNvSpPr>
            <a:spLocks noGrp="1"/>
          </p:cNvSpPr>
          <p:nvPr>
            <p:ph type="pic" idx="1"/>
          </p:nvPr>
        </p:nvSpPr>
        <p:spPr>
          <a:xfrm>
            <a:off x="3000375" y="609600"/>
            <a:ext cx="5867400" cy="4267200"/>
          </a:xfrm>
        </p:spPr>
        <p:txBody>
          <a:bodyPr>
            <a:normAutofit/>
          </a:bodyPr>
          <a:lstStyle>
            <a:lvl1pPr marL="0" indent="0">
              <a:buNone/>
              <a:defRPr sz="3200"/>
            </a:lvl1pPr>
          </a:lstStyle>
          <a:p>
            <a:pPr lvl="0"/>
            <a:r>
              <a:rPr lang="fr-FR" noProof="0" smtClean="0"/>
              <a:t>Cliquez sur l'icône pour ajouter une image</a:t>
            </a:r>
            <a:endParaRPr lang="en-US" noProof="0" dirty="0"/>
          </a:p>
        </p:txBody>
      </p:sp>
      <p:sp>
        <p:nvSpPr>
          <p:cNvPr id="4" name="Espace réservé du texte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a:r>
              <a:rPr lang="fr-FR" smtClean="0"/>
              <a:t>Cliquez pour modifier les styles du texte du masque</a:t>
            </a:r>
          </a:p>
        </p:txBody>
      </p:sp>
      <p:sp>
        <p:nvSpPr>
          <p:cNvPr id="16" name="Espace réservé du numéro de diapositive 6"/>
          <p:cNvSpPr>
            <a:spLocks noGrp="1"/>
          </p:cNvSpPr>
          <p:nvPr>
            <p:ph type="sldNum" sz="quarter" idx="10"/>
          </p:nvPr>
        </p:nvSpPr>
        <p:spPr>
          <a:xfrm>
            <a:off x="1371600" y="312738"/>
            <a:ext cx="457200" cy="441325"/>
          </a:xfrm>
        </p:spPr>
        <p:txBody>
          <a:bodyPr/>
          <a:lstStyle>
            <a:lvl1pPr>
              <a:defRPr/>
            </a:lvl1pPr>
          </a:lstStyle>
          <a:p>
            <a:pPr>
              <a:defRPr/>
            </a:pPr>
            <a:fld id="{1DFBBA86-B868-1C4A-8543-A8B294C37D35}" type="slidenum">
              <a:rPr lang="en-US"/>
              <a:pPr>
                <a:defRPr/>
              </a:pPr>
              <a:t>‹#›</a:t>
            </a:fld>
            <a:endParaRPr lang="en-US"/>
          </a:p>
        </p:txBody>
      </p:sp>
      <p:sp>
        <p:nvSpPr>
          <p:cNvPr id="17" name="Espace réservé de la date 4"/>
          <p:cNvSpPr>
            <a:spLocks noGrp="1"/>
          </p:cNvSpPr>
          <p:nvPr>
            <p:ph type="dt" sz="half" idx="11"/>
          </p:nvPr>
        </p:nvSpPr>
        <p:spPr>
          <a:xfrm>
            <a:off x="5788025" y="6405563"/>
            <a:ext cx="3044825" cy="365125"/>
          </a:xfrm>
        </p:spPr>
        <p:txBody>
          <a:bodyPr/>
          <a:lstStyle>
            <a:lvl1pPr>
              <a:defRPr/>
            </a:lvl1pPr>
          </a:lstStyle>
          <a:p>
            <a:pPr>
              <a:defRPr/>
            </a:pPr>
            <a:endParaRPr lang="en-US"/>
          </a:p>
        </p:txBody>
      </p:sp>
      <p:sp>
        <p:nvSpPr>
          <p:cNvPr id="18" name="Espace réservé du pied de page 5"/>
          <p:cNvSpPr>
            <a:spLocks noGrp="1"/>
          </p:cNvSpPr>
          <p:nvPr>
            <p:ph type="ftr" sz="quarter" idx="12"/>
          </p:nvPr>
        </p:nvSpPr>
        <p:spPr>
          <a:xfrm>
            <a:off x="301625" y="6410325"/>
            <a:ext cx="3584575" cy="366713"/>
          </a:xfrm>
        </p:spPr>
        <p:txBody>
          <a:bodyPr/>
          <a:lstStyle>
            <a:lvl1pPr>
              <a:defRPr/>
            </a:lvl1pPr>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en-US"/>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3"/>
          <p:cNvSpPr>
            <a:spLocks noGrp="1"/>
          </p:cNvSpPr>
          <p:nvPr>
            <p:ph type="dt" sz="half" idx="10"/>
          </p:nvPr>
        </p:nvSpPr>
        <p:spPr/>
        <p:txBody>
          <a:bodyPr/>
          <a:lstStyle>
            <a:lvl1pPr>
              <a:defRPr/>
            </a:lvl1pPr>
          </a:lstStyle>
          <a:p>
            <a:pPr>
              <a:defRPr/>
            </a:pPr>
            <a:endParaRPr lang="en-US"/>
          </a:p>
        </p:txBody>
      </p:sp>
      <p:sp>
        <p:nvSpPr>
          <p:cNvPr id="5" name="Espace réservé du pied de page 4"/>
          <p:cNvSpPr>
            <a:spLocks noGrp="1"/>
          </p:cNvSpPr>
          <p:nvPr>
            <p:ph type="ftr" sz="quarter" idx="11"/>
          </p:nvPr>
        </p:nvSpPr>
        <p:spPr/>
        <p:txBody>
          <a:bodyPr/>
          <a:lstStyle>
            <a:lvl1pPr>
              <a:defRPr/>
            </a:lvl1pPr>
          </a:lstStyle>
          <a:p>
            <a:pPr>
              <a:defRPr/>
            </a:pPr>
            <a:endParaRPr lang="en-US"/>
          </a:p>
        </p:txBody>
      </p:sp>
      <p:sp>
        <p:nvSpPr>
          <p:cNvPr id="6" name="Espace réservé du numéro de diapositive 5"/>
          <p:cNvSpPr>
            <a:spLocks noGrp="1"/>
          </p:cNvSpPr>
          <p:nvPr>
            <p:ph type="sldNum" sz="quarter" idx="12"/>
          </p:nvPr>
        </p:nvSpPr>
        <p:spPr/>
        <p:txBody>
          <a:bodyPr/>
          <a:lstStyle>
            <a:lvl1pPr>
              <a:defRPr/>
            </a:lvl1pPr>
          </a:lstStyle>
          <a:p>
            <a:pPr>
              <a:defRPr/>
            </a:pPr>
            <a:fld id="{7EE608DC-8FF1-414B-BFBC-45DF01012215}"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vertTitleAndTx" preserve="1">
  <p:cSld name="Titre vertical et texte">
    <p:spTree>
      <p:nvGrpSpPr>
        <p:cNvPr id="1" name=""/>
        <p:cNvGrpSpPr/>
        <p:nvPr/>
      </p:nvGrpSpPr>
      <p:grpSpPr>
        <a:xfrm>
          <a:off x="0" y="0"/>
          <a:ext cx="0" cy="0"/>
          <a:chOff x="0" y="0"/>
          <a:chExt cx="0" cy="0"/>
        </a:xfrm>
      </p:grpSpPr>
      <p:sp>
        <p:nvSpPr>
          <p:cNvPr id="4" name="Rectangle 3"/>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5" name="Rectangle 4"/>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6" name="Rectangle 5"/>
          <p:cNvSpPr>
            <a:spLocks noChangeArrowheads="1"/>
          </p:cNvSpPr>
          <p:nvPr/>
        </p:nvSpPr>
        <p:spPr bwMode="white">
          <a:xfrm>
            <a:off x="0" y="0"/>
            <a:ext cx="9144000" cy="15557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7" name="Rectangle 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8" name="Rectangle 7"/>
          <p:cNvSpPr>
            <a:spLocks noChangeArrowheads="1"/>
          </p:cNvSpPr>
          <p:nvPr/>
        </p:nvSpPr>
        <p:spPr bwMode="auto">
          <a:xfrm>
            <a:off x="146050" y="6391275"/>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9" name="Rectangle 8"/>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0" name="Connecteur droit 9"/>
          <p:cNvSpPr>
            <a:spLocks noChangeShapeType="1"/>
          </p:cNvSpPr>
          <p:nvPr/>
        </p:nvSpPr>
        <p:spPr bwMode="auto">
          <a:xfrm rot="5400000">
            <a:off x="4021137" y="3278188"/>
            <a:ext cx="6245225"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1" name="Ellipse 10"/>
          <p:cNvSpPr/>
          <p:nvPr/>
        </p:nvSpPr>
        <p:spPr>
          <a:xfrm>
            <a:off x="6838950"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2" name="Ellipse 11"/>
          <p:cNvSpPr/>
          <p:nvPr/>
        </p:nvSpPr>
        <p:spPr>
          <a:xfrm>
            <a:off x="6934200" y="3021013"/>
            <a:ext cx="420688" cy="419100"/>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3" name="Espace réservé du texte vertical 2"/>
          <p:cNvSpPr>
            <a:spLocks noGrp="1"/>
          </p:cNvSpPr>
          <p:nvPr>
            <p:ph type="body" orient="vert" idx="1"/>
          </p:nvPr>
        </p:nvSpPr>
        <p:spPr>
          <a:xfrm>
            <a:off x="304800" y="304800"/>
            <a:ext cx="6553200" cy="5821366"/>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2" name="Titre vertical 1"/>
          <p:cNvSpPr>
            <a:spLocks noGrp="1"/>
          </p:cNvSpPr>
          <p:nvPr>
            <p:ph type="title" orient="vert"/>
          </p:nvPr>
        </p:nvSpPr>
        <p:spPr>
          <a:xfrm>
            <a:off x="7391400" y="304801"/>
            <a:ext cx="1447800" cy="5851525"/>
          </a:xfrm>
        </p:spPr>
        <p:txBody>
          <a:bodyPr vert="eaVert"/>
          <a:lstStyle/>
          <a:p>
            <a:r>
              <a:rPr lang="fr-FR" smtClean="0"/>
              <a:t>Cliquez et modifiez le titre</a:t>
            </a:r>
            <a:endParaRPr lang="en-US"/>
          </a:p>
        </p:txBody>
      </p:sp>
      <p:sp>
        <p:nvSpPr>
          <p:cNvPr id="13" name="Espace réservé du numéro de diapositive 5"/>
          <p:cNvSpPr>
            <a:spLocks noGrp="1"/>
          </p:cNvSpPr>
          <p:nvPr>
            <p:ph type="sldNum" sz="quarter" idx="10"/>
          </p:nvPr>
        </p:nvSpPr>
        <p:spPr>
          <a:xfrm>
            <a:off x="6915150" y="3009900"/>
            <a:ext cx="457200" cy="441325"/>
          </a:xfrm>
        </p:spPr>
        <p:txBody>
          <a:bodyPr/>
          <a:lstStyle>
            <a:lvl1pPr>
              <a:defRPr/>
            </a:lvl1pPr>
          </a:lstStyle>
          <a:p>
            <a:pPr>
              <a:defRPr/>
            </a:pPr>
            <a:fld id="{7350051C-3BB4-374C-8B62-D9CCD6F7E7D0}" type="slidenum">
              <a:rPr lang="en-US"/>
              <a:pPr>
                <a:defRPr/>
              </a:pPr>
              <a:t>‹#›</a:t>
            </a:fld>
            <a:endParaRPr lang="en-US"/>
          </a:p>
        </p:txBody>
      </p:sp>
      <p:sp>
        <p:nvSpPr>
          <p:cNvPr id="14" name="Espace réservé de la date 3"/>
          <p:cNvSpPr>
            <a:spLocks noGrp="1"/>
          </p:cNvSpPr>
          <p:nvPr>
            <p:ph type="dt" sz="half" idx="11"/>
          </p:nvPr>
        </p:nvSpPr>
        <p:spPr/>
        <p:txBody>
          <a:bodyPr/>
          <a:lstStyle>
            <a:lvl1pPr>
              <a:defRPr/>
            </a:lvl1pPr>
          </a:lstStyle>
          <a:p>
            <a:pPr>
              <a:defRPr/>
            </a:pPr>
            <a:endParaRPr lang="en-US"/>
          </a:p>
        </p:txBody>
      </p:sp>
      <p:sp>
        <p:nvSpPr>
          <p:cNvPr id="15" name="Espace réservé du pied de page 4"/>
          <p:cNvSpPr>
            <a:spLocks noGrp="1"/>
          </p:cNvSpPr>
          <p:nvPr>
            <p:ph type="ftr" sz="quarter" idx="12"/>
          </p:nvPr>
        </p:nvSpPr>
        <p:spPr/>
        <p:txBody>
          <a:bodyPr/>
          <a:lstStyle>
            <a:lvl1pPr>
              <a:defRPr/>
            </a:lvl1pPr>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6" name="Rectangle 15"/>
          <p:cNvSpPr>
            <a:spLocks noChangeArrowheads="1"/>
          </p:cNvSpPr>
          <p:nvPr/>
        </p:nvSpPr>
        <p:spPr bwMode="white">
          <a:xfrm>
            <a:off x="0" y="0"/>
            <a:ext cx="9144000" cy="1393825"/>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9" name="Rectangle 8"/>
          <p:cNvSpPr>
            <a:spLocks noChangeArrowheads="1"/>
          </p:cNvSpPr>
          <p:nvPr/>
        </p:nvSpPr>
        <p:spPr bwMode="auto">
          <a:xfrm>
            <a:off x="149225" y="6388100"/>
            <a:ext cx="8832850" cy="309563"/>
          </a:xfrm>
          <a:prstGeom prst="rect">
            <a:avLst/>
          </a:prstGeom>
          <a:solidFill>
            <a:schemeClr val="accent3"/>
          </a:solidFill>
          <a:ln w="9525" cap="flat" cmpd="sng" algn="ctr">
            <a:noFill/>
            <a:prstDash val="solid"/>
            <a:miter lim="800000"/>
            <a:headEnd type="none" w="med" len="med"/>
            <a:tailEnd type="none" w="med" len="med"/>
          </a:ln>
          <a:effectLst/>
        </p:spPr>
        <p:txBody>
          <a:bodyPr wrap="none" anchor="ctr"/>
          <a:lstStyle/>
          <a:p>
            <a:pPr>
              <a:defRPr/>
            </a:pPr>
            <a:endParaRPr lang="en-US"/>
          </a:p>
        </p:txBody>
      </p:sp>
      <p:sp>
        <p:nvSpPr>
          <p:cNvPr id="14" name="Espace réservé de la date 13"/>
          <p:cNvSpPr>
            <a:spLocks noGrp="1"/>
          </p:cNvSpPr>
          <p:nvPr>
            <p:ph type="dt" sz="half" idx="2"/>
          </p:nvPr>
        </p:nvSpPr>
        <p:spPr>
          <a:xfrm>
            <a:off x="5791200" y="6405563"/>
            <a:ext cx="3044825" cy="365125"/>
          </a:xfrm>
          <a:prstGeom prst="rect">
            <a:avLst/>
          </a:prstGeom>
        </p:spPr>
        <p:txBody>
          <a:bodyPr vert="horz"/>
          <a:lstStyle>
            <a:lvl1pPr algn="r" eaLnBrk="1" latinLnBrk="0" hangingPunct="1">
              <a:defRPr kumimoji="0" sz="1400">
                <a:solidFill>
                  <a:srgbClr val="FFFFFF"/>
                </a:solidFill>
                <a:cs typeface="ＭＳ Ｐゴシック" charset="-128"/>
              </a:defRPr>
            </a:lvl1pPr>
          </a:lstStyle>
          <a:p>
            <a:pPr>
              <a:defRPr/>
            </a:pPr>
            <a:endParaRPr lang="en-US"/>
          </a:p>
        </p:txBody>
      </p:sp>
      <p:sp>
        <p:nvSpPr>
          <p:cNvPr id="3" name="Espace réservé du pied de page 2"/>
          <p:cNvSpPr>
            <a:spLocks noGrp="1"/>
          </p:cNvSpPr>
          <p:nvPr>
            <p:ph type="ftr" sz="quarter" idx="3"/>
          </p:nvPr>
        </p:nvSpPr>
        <p:spPr>
          <a:xfrm>
            <a:off x="304800" y="6410325"/>
            <a:ext cx="3581400" cy="366713"/>
          </a:xfrm>
          <a:prstGeom prst="rect">
            <a:avLst/>
          </a:prstGeom>
        </p:spPr>
        <p:txBody>
          <a:bodyPr vert="horz"/>
          <a:lstStyle>
            <a:lvl1pPr algn="l" eaLnBrk="1" latinLnBrk="0" hangingPunct="1">
              <a:defRPr kumimoji="0" sz="1200">
                <a:solidFill>
                  <a:srgbClr val="FFFFFF"/>
                </a:solidFill>
                <a:cs typeface="ＭＳ Ｐゴシック" charset="-128"/>
              </a:defRPr>
            </a:lvl1pPr>
          </a:lstStyle>
          <a:p>
            <a:pPr>
              <a:defRPr/>
            </a:pPr>
            <a:endParaRPr lang="en-US"/>
          </a:p>
        </p:txBody>
      </p:sp>
      <p:sp>
        <p:nvSpPr>
          <p:cNvPr id="8" name="Rectangle 7"/>
          <p:cNvSpPr>
            <a:spLocks noChangeArrowheads="1"/>
          </p:cNvSpPr>
          <p:nvPr/>
        </p:nvSpPr>
        <p:spPr bwMode="auto">
          <a:xfrm>
            <a:off x="152400" y="155575"/>
            <a:ext cx="8832850" cy="6546850"/>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wrap="none" anchor="ctr"/>
          <a:lstStyle/>
          <a:p>
            <a:pPr>
              <a:defRPr/>
            </a:pPr>
            <a:endParaRPr lang="en-US" dirty="0"/>
          </a:p>
        </p:txBody>
      </p:sp>
      <p:sp>
        <p:nvSpPr>
          <p:cNvPr id="10" name="Connecteur droit 9"/>
          <p:cNvSpPr>
            <a:spLocks noChangeShapeType="1"/>
          </p:cNvSpPr>
          <p:nvPr/>
        </p:nvSpPr>
        <p:spPr bwMode="auto">
          <a:xfrm>
            <a:off x="152400" y="1276350"/>
            <a:ext cx="8832850"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wrap="none" anchor="ctr"/>
          <a:lstStyle/>
          <a:p>
            <a:pPr>
              <a:defRPr/>
            </a:pPr>
            <a:endParaRPr lang="en-US"/>
          </a:p>
        </p:txBody>
      </p:sp>
      <p:sp>
        <p:nvSpPr>
          <p:cNvPr id="12" name="Ellipse 11"/>
          <p:cNvSpPr/>
          <p:nvPr/>
        </p:nvSpPr>
        <p:spPr>
          <a:xfrm>
            <a:off x="4267200" y="955675"/>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15" name="Ellipse 14"/>
          <p:cNvSpPr/>
          <p:nvPr/>
        </p:nvSpPr>
        <p:spPr>
          <a:xfrm>
            <a:off x="4362450" y="1050925"/>
            <a:ext cx="419100" cy="420688"/>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3" name="Espace réservé du numéro de diapositive 22"/>
          <p:cNvSpPr>
            <a:spLocks noGrp="1"/>
          </p:cNvSpPr>
          <p:nvPr>
            <p:ph type="sldNum" sz="quarter" idx="4"/>
          </p:nvPr>
        </p:nvSpPr>
        <p:spPr>
          <a:xfrm>
            <a:off x="4343400" y="1039813"/>
            <a:ext cx="457200" cy="441325"/>
          </a:xfrm>
          <a:prstGeom prst="rect">
            <a:avLst/>
          </a:prstGeom>
        </p:spPr>
        <p:txBody>
          <a:bodyPr vert="horz" wrap="square" lIns="45720" tIns="45720" rIns="45720" bIns="45720" numCol="1" anchor="ctr" anchorCtr="0" compatLnSpc="1">
            <a:prstTxWarp prst="textNoShape">
              <a:avLst/>
            </a:prstTxWarp>
            <a:normAutofit/>
          </a:bodyPr>
          <a:lstStyle>
            <a:lvl1pPr algn="ctr">
              <a:defRPr sz="1600">
                <a:solidFill>
                  <a:srgbClr val="7B9899"/>
                </a:solidFill>
              </a:defRPr>
            </a:lvl1pPr>
          </a:lstStyle>
          <a:p>
            <a:pPr>
              <a:defRPr/>
            </a:pPr>
            <a:fld id="{3634DC24-C534-4642-8EC1-27728C8E2D81}" type="slidenum">
              <a:rPr lang="en-US"/>
              <a:pPr>
                <a:defRPr/>
              </a:pPr>
              <a:t>‹#›</a:t>
            </a:fld>
            <a:endParaRPr lang="en-US"/>
          </a:p>
        </p:txBody>
      </p:sp>
      <p:sp>
        <p:nvSpPr>
          <p:cNvPr id="1038" name="Espace réservé du titre 21"/>
          <p:cNvSpPr>
            <a:spLocks noGrp="1"/>
          </p:cNvSpPr>
          <p:nvPr>
            <p:ph type="title"/>
          </p:nvPr>
        </p:nvSpPr>
        <p:spPr bwMode="auto">
          <a:xfrm>
            <a:off x="301625" y="228600"/>
            <a:ext cx="8534400" cy="758825"/>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fr-FR"/>
              <a:t>Cliquez et modifiez le titre</a:t>
            </a:r>
            <a:endParaRPr lang="en-US"/>
          </a:p>
        </p:txBody>
      </p:sp>
      <p:sp>
        <p:nvSpPr>
          <p:cNvPr id="1039" name="Espace réservé du texte 12"/>
          <p:cNvSpPr>
            <a:spLocks noGrp="1"/>
          </p:cNvSpPr>
          <p:nvPr>
            <p:ph type="body" idx="1"/>
          </p:nvPr>
        </p:nvSpPr>
        <p:spPr bwMode="auto">
          <a:xfrm>
            <a:off x="301625" y="1524000"/>
            <a:ext cx="8534400" cy="45989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Tree>
  </p:cSld>
  <p:clrMap bg1="lt1" tx1="dk1" bg2="lt2" tx2="dk2" accent1="accent1" accent2="accent2" accent3="accent3" accent4="accent4" accent5="accent5" accent6="accent6" hlink="hlink" folHlink="folHlink"/>
  <p:sldLayoutIdLst>
    <p:sldLayoutId id="2147485440" r:id="rId1"/>
    <p:sldLayoutId id="2147485441" r:id="rId2"/>
    <p:sldLayoutId id="2147485442" r:id="rId3"/>
    <p:sldLayoutId id="2147485443" r:id="rId4"/>
    <p:sldLayoutId id="2147485444" r:id="rId5"/>
    <p:sldLayoutId id="2147485445" r:id="rId6"/>
    <p:sldLayoutId id="2147485446" r:id="rId7"/>
    <p:sldLayoutId id="2147485447" r:id="rId8"/>
    <p:sldLayoutId id="2147485448" r:id="rId9"/>
    <p:sldLayoutId id="2147485449" r:id="rId10"/>
    <p:sldLayoutId id="2147485450" r:id="rId11"/>
  </p:sldLayoutIdLst>
  <p:txStyles>
    <p:titleStyle>
      <a:lvl1pPr algn="ctr" rtl="0" eaLnBrk="0" fontAlgn="base" hangingPunct="0">
        <a:spcBef>
          <a:spcPct val="0"/>
        </a:spcBef>
        <a:spcAft>
          <a:spcPct val="0"/>
        </a:spcAft>
        <a:defRPr sz="3300" kern="1200">
          <a:solidFill>
            <a:srgbClr val="7B9899"/>
          </a:solidFill>
          <a:latin typeface="+mj-lt"/>
          <a:ea typeface="ＭＳ Ｐゴシック" charset="-128"/>
          <a:cs typeface="ＭＳ Ｐゴシック" charset="-128"/>
        </a:defRPr>
      </a:lvl1pPr>
      <a:lvl2pPr algn="ctr" rtl="0" eaLnBrk="0" fontAlgn="base" hangingPunct="0">
        <a:spcBef>
          <a:spcPct val="0"/>
        </a:spcBef>
        <a:spcAft>
          <a:spcPct val="0"/>
        </a:spcAft>
        <a:defRPr sz="3300">
          <a:solidFill>
            <a:srgbClr val="7B9899"/>
          </a:solidFill>
          <a:latin typeface="Georgia" charset="0"/>
          <a:ea typeface="ＭＳ Ｐゴシック" charset="-128"/>
          <a:cs typeface="ＭＳ Ｐゴシック" charset="-128"/>
        </a:defRPr>
      </a:lvl2pPr>
      <a:lvl3pPr algn="ctr" rtl="0" eaLnBrk="0" fontAlgn="base" hangingPunct="0">
        <a:spcBef>
          <a:spcPct val="0"/>
        </a:spcBef>
        <a:spcAft>
          <a:spcPct val="0"/>
        </a:spcAft>
        <a:defRPr sz="3300">
          <a:solidFill>
            <a:srgbClr val="7B9899"/>
          </a:solidFill>
          <a:latin typeface="Georgia" charset="0"/>
          <a:ea typeface="ＭＳ Ｐゴシック" charset="-128"/>
          <a:cs typeface="ＭＳ Ｐゴシック" charset="-128"/>
        </a:defRPr>
      </a:lvl3pPr>
      <a:lvl4pPr algn="ctr" rtl="0" eaLnBrk="0" fontAlgn="base" hangingPunct="0">
        <a:spcBef>
          <a:spcPct val="0"/>
        </a:spcBef>
        <a:spcAft>
          <a:spcPct val="0"/>
        </a:spcAft>
        <a:defRPr sz="3300">
          <a:solidFill>
            <a:srgbClr val="7B9899"/>
          </a:solidFill>
          <a:latin typeface="Georgia" charset="0"/>
          <a:ea typeface="ＭＳ Ｐゴシック" charset="-128"/>
          <a:cs typeface="ＭＳ Ｐゴシック" charset="-128"/>
        </a:defRPr>
      </a:lvl4pPr>
      <a:lvl5pPr algn="ctr" rtl="0" eaLnBrk="0" fontAlgn="base" hangingPunct="0">
        <a:spcBef>
          <a:spcPct val="0"/>
        </a:spcBef>
        <a:spcAft>
          <a:spcPct val="0"/>
        </a:spcAft>
        <a:defRPr sz="3300">
          <a:solidFill>
            <a:srgbClr val="7B9899"/>
          </a:solidFill>
          <a:latin typeface="Georgia" charset="0"/>
          <a:ea typeface="ＭＳ Ｐゴシック" charset="-128"/>
          <a:cs typeface="ＭＳ Ｐゴシック" charset="-128"/>
        </a:defRPr>
      </a:lvl5pPr>
      <a:lvl6pPr marL="457200" algn="ctr" rtl="0" fontAlgn="base">
        <a:spcBef>
          <a:spcPct val="0"/>
        </a:spcBef>
        <a:spcAft>
          <a:spcPct val="0"/>
        </a:spcAft>
        <a:defRPr sz="3300">
          <a:solidFill>
            <a:srgbClr val="7B9899"/>
          </a:solidFill>
          <a:latin typeface="Georgia" charset="0"/>
          <a:ea typeface="ＭＳ Ｐゴシック" charset="-128"/>
          <a:cs typeface="ＭＳ Ｐゴシック" charset="-128"/>
        </a:defRPr>
      </a:lvl6pPr>
      <a:lvl7pPr marL="914400" algn="ctr" rtl="0" fontAlgn="base">
        <a:spcBef>
          <a:spcPct val="0"/>
        </a:spcBef>
        <a:spcAft>
          <a:spcPct val="0"/>
        </a:spcAft>
        <a:defRPr sz="3300">
          <a:solidFill>
            <a:srgbClr val="7B9899"/>
          </a:solidFill>
          <a:latin typeface="Georgia" charset="0"/>
          <a:ea typeface="ＭＳ Ｐゴシック" charset="-128"/>
          <a:cs typeface="ＭＳ Ｐゴシック" charset="-128"/>
        </a:defRPr>
      </a:lvl7pPr>
      <a:lvl8pPr marL="1371600" algn="ctr" rtl="0" fontAlgn="base">
        <a:spcBef>
          <a:spcPct val="0"/>
        </a:spcBef>
        <a:spcAft>
          <a:spcPct val="0"/>
        </a:spcAft>
        <a:defRPr sz="3300">
          <a:solidFill>
            <a:srgbClr val="7B9899"/>
          </a:solidFill>
          <a:latin typeface="Georgia" charset="0"/>
          <a:ea typeface="ＭＳ Ｐゴシック" charset="-128"/>
          <a:cs typeface="ＭＳ Ｐゴシック" charset="-128"/>
        </a:defRPr>
      </a:lvl8pPr>
      <a:lvl9pPr marL="1828800" algn="ctr" rtl="0" fontAlgn="base">
        <a:spcBef>
          <a:spcPct val="0"/>
        </a:spcBef>
        <a:spcAft>
          <a:spcPct val="0"/>
        </a:spcAft>
        <a:defRPr sz="3300">
          <a:solidFill>
            <a:srgbClr val="7B9899"/>
          </a:solidFill>
          <a:latin typeface="Georgia" charset="0"/>
          <a:ea typeface="ＭＳ Ｐゴシック" charset="-128"/>
          <a:cs typeface="ＭＳ Ｐゴシック" charset="-128"/>
        </a:defRPr>
      </a:lvl9pPr>
    </p:titleStyle>
    <p:bodyStyle>
      <a:lvl1pPr marL="273050" indent="-273050" algn="l" rtl="0" eaLnBrk="0" fontAlgn="base" hangingPunct="0">
        <a:spcBef>
          <a:spcPct val="20000"/>
        </a:spcBef>
        <a:spcAft>
          <a:spcPct val="0"/>
        </a:spcAft>
        <a:buClr>
          <a:schemeClr val="accent1"/>
        </a:buClr>
        <a:buSzPct val="85000"/>
        <a:buFont typeface="Wingdings 2" charset="2"/>
        <a:buChar char=""/>
        <a:defRPr sz="2700" kern="1200">
          <a:solidFill>
            <a:schemeClr val="tx1"/>
          </a:solidFill>
          <a:latin typeface="+mn-lt"/>
          <a:ea typeface="ＭＳ Ｐゴシック" charset="-128"/>
          <a:cs typeface="ＭＳ Ｐゴシック" charset="-128"/>
        </a:defRPr>
      </a:lvl1pPr>
      <a:lvl2pPr marL="547688" indent="-273050" algn="l" rtl="0" eaLnBrk="0" fontAlgn="base" hangingPunct="0">
        <a:spcBef>
          <a:spcPct val="20000"/>
        </a:spcBef>
        <a:spcAft>
          <a:spcPct val="0"/>
        </a:spcAft>
        <a:buClr>
          <a:schemeClr val="accent2"/>
        </a:buClr>
        <a:buSzPct val="70000"/>
        <a:buFont typeface="Wingdings" charset="2"/>
        <a:buChar char=""/>
        <a:defRPr sz="2200" kern="1200">
          <a:solidFill>
            <a:schemeClr val="tx2"/>
          </a:solidFill>
          <a:latin typeface="+mn-lt"/>
          <a:ea typeface="ＭＳ Ｐゴシック" charset="-128"/>
          <a:cs typeface="+mn-cs"/>
        </a:defRPr>
      </a:lvl2pPr>
      <a:lvl3pPr marL="822325" indent="-228600" algn="l" rtl="0" eaLnBrk="0" fontAlgn="base" hangingPunct="0">
        <a:spcBef>
          <a:spcPct val="20000"/>
        </a:spcBef>
        <a:spcAft>
          <a:spcPct val="0"/>
        </a:spcAft>
        <a:buClr>
          <a:srgbClr val="8CADAE"/>
        </a:buClr>
        <a:buSzPct val="75000"/>
        <a:buFont typeface="Wingdings 2" charset="2"/>
        <a:buChar char=""/>
        <a:defRPr sz="2000" kern="1200">
          <a:solidFill>
            <a:schemeClr val="tx1"/>
          </a:solidFill>
          <a:latin typeface="+mn-lt"/>
          <a:ea typeface="ＭＳ Ｐゴシック" charset="-128"/>
          <a:cs typeface="+mn-cs"/>
        </a:defRPr>
      </a:lvl3pPr>
      <a:lvl4pPr marL="1096963" indent="-228600" algn="l" rtl="0" eaLnBrk="0" fontAlgn="base" hangingPunct="0">
        <a:spcBef>
          <a:spcPct val="20000"/>
        </a:spcBef>
        <a:spcAft>
          <a:spcPct val="0"/>
        </a:spcAft>
        <a:buClr>
          <a:srgbClr val="8C7B70"/>
        </a:buClr>
        <a:buSzPct val="70000"/>
        <a:buFont typeface="Wingdings" charset="2"/>
        <a:buChar char=""/>
        <a:defRPr sz="2000" kern="1200">
          <a:solidFill>
            <a:schemeClr val="tx2"/>
          </a:solidFill>
          <a:latin typeface="+mn-lt"/>
          <a:ea typeface="ＭＳ Ｐゴシック" charset="-128"/>
          <a:cs typeface="+mn-cs"/>
        </a:defRPr>
      </a:lvl4pPr>
      <a:lvl5pPr marL="1371600" indent="-228600" algn="l" rtl="0" eaLnBrk="0" fontAlgn="base" hangingPunct="0">
        <a:spcBef>
          <a:spcPct val="20000"/>
        </a:spcBef>
        <a:spcAft>
          <a:spcPct val="0"/>
        </a:spcAft>
        <a:buClr>
          <a:srgbClr val="8FB08C"/>
        </a:buClr>
        <a:buChar char="•"/>
        <a:defRPr sz="2000" kern="1200">
          <a:solidFill>
            <a:schemeClr val="tx1"/>
          </a:solidFill>
          <a:latin typeface="+mn-lt"/>
          <a:ea typeface="ＭＳ Ｐゴシック" charset="-128"/>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eg"/><Relationship Id="rId5" Type="http://schemas.openxmlformats.org/officeDocument/2006/relationships/image" Target="../media/image5.png"/><Relationship Id="rId6" Type="http://schemas.openxmlformats.org/officeDocument/2006/relationships/image" Target="../media/image6.jpeg"/><Relationship Id="rId7" Type="http://schemas.openxmlformats.org/officeDocument/2006/relationships/image" Target="../media/image7.png"/><Relationship Id="rId8" Type="http://schemas.openxmlformats.org/officeDocument/2006/relationships/image" Target="../media/image8.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chart" Target="../charts/char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15362" name="Titre 4"/>
          <p:cNvSpPr>
            <a:spLocks noGrp="1"/>
          </p:cNvSpPr>
          <p:nvPr>
            <p:ph type="ctrTitle"/>
          </p:nvPr>
        </p:nvSpPr>
        <p:spPr>
          <a:xfrm>
            <a:off x="304800" y="466725"/>
            <a:ext cx="8458200" cy="2047875"/>
          </a:xfrm>
        </p:spPr>
        <p:txBody>
          <a:bodyPr/>
          <a:lstStyle/>
          <a:p>
            <a:pPr algn="l" eaLnBrk="1" hangingPunct="1"/>
            <a:r>
              <a:rPr lang="fr-FR" sz="4000"/>
              <a:t>Évaluation de la psychothérapie de Melle Amélie (14 ans) </a:t>
            </a:r>
            <a:r>
              <a:rPr lang="fr-FR" sz="4000">
                <a:solidFill>
                  <a:srgbClr val="464646"/>
                </a:solidFill>
              </a:rPr>
              <a:t>pendant </a:t>
            </a:r>
            <a:r>
              <a:rPr lang="fr-FR" sz="4000">
                <a:solidFill>
                  <a:srgbClr val="D16349"/>
                </a:solidFill>
              </a:rPr>
              <a:t>un an </a:t>
            </a:r>
            <a:r>
              <a:rPr lang="fr-FR"/>
              <a:t/>
            </a:r>
            <a:br>
              <a:rPr lang="fr-FR"/>
            </a:br>
            <a:endParaRPr lang="fr-FR"/>
          </a:p>
        </p:txBody>
      </p:sp>
      <p:sp>
        <p:nvSpPr>
          <p:cNvPr id="15363" name="Rectangle 5"/>
          <p:cNvSpPr>
            <a:spLocks noChangeArrowheads="1"/>
          </p:cNvSpPr>
          <p:nvPr/>
        </p:nvSpPr>
        <p:spPr bwMode="auto">
          <a:xfrm rot="10800000" flipV="1">
            <a:off x="1066800" y="2940050"/>
            <a:ext cx="7696200" cy="2214563"/>
          </a:xfrm>
          <a:prstGeom prst="rect">
            <a:avLst/>
          </a:prstGeom>
          <a:noFill/>
          <a:ln w="9525">
            <a:noFill/>
            <a:miter lim="800000"/>
            <a:headEnd/>
            <a:tailEnd/>
          </a:ln>
        </p:spPr>
        <p:txBody>
          <a:bodyPr>
            <a:prstTxWarp prst="textNoShape">
              <a:avLst/>
            </a:prstTxWarp>
            <a:spAutoFit/>
          </a:bodyPr>
          <a:lstStyle/>
          <a:p>
            <a:pPr>
              <a:buFont typeface="Wingdings" charset="2"/>
              <a:buNone/>
            </a:pPr>
            <a:r>
              <a:rPr lang="fr-FR" i="1"/>
              <a:t>Groupe de pairs du groupe Borderline Adolescent:</a:t>
            </a:r>
          </a:p>
          <a:p>
            <a:pPr>
              <a:buFont typeface="Wingdings" charset="2"/>
              <a:buNone/>
            </a:pPr>
            <a:r>
              <a:rPr lang="fr-FR"/>
              <a:t>Agathe Sultan </a:t>
            </a:r>
            <a:r>
              <a:rPr lang="fr-FR" sz="2000"/>
              <a:t>(Armentières),</a:t>
            </a:r>
            <a:r>
              <a:rPr lang="fr-FR"/>
              <a:t> </a:t>
            </a:r>
          </a:p>
          <a:p>
            <a:pPr>
              <a:buFont typeface="Wingdings" charset="2"/>
              <a:buNone/>
            </a:pPr>
            <a:r>
              <a:rPr lang="fr-FR"/>
              <a:t>Isabelle Lemaire </a:t>
            </a:r>
            <a:r>
              <a:rPr lang="fr-FR" sz="2000"/>
              <a:t>(Armentières)</a:t>
            </a:r>
            <a:r>
              <a:rPr lang="fr-FR"/>
              <a:t>,</a:t>
            </a:r>
            <a:r>
              <a:rPr lang="fr-FR" sz="2000"/>
              <a:t> </a:t>
            </a:r>
            <a:endParaRPr lang="fr-FR"/>
          </a:p>
          <a:p>
            <a:pPr>
              <a:buFont typeface="Wingdings" charset="2"/>
              <a:buNone/>
            </a:pPr>
            <a:r>
              <a:rPr lang="fr-FR"/>
              <a:t>Maud Julie </a:t>
            </a:r>
            <a:r>
              <a:rPr lang="fr-FR" sz="2000"/>
              <a:t>(Armentières)</a:t>
            </a:r>
            <a:r>
              <a:rPr lang="fr-FR"/>
              <a:t>.</a:t>
            </a:r>
          </a:p>
          <a:p>
            <a:pPr>
              <a:buFont typeface="Wingdings" charset="2"/>
              <a:buNone/>
            </a:pPr>
            <a:endParaRPr lang="fr-FR"/>
          </a:p>
          <a:p>
            <a:pPr algn="r">
              <a:buFont typeface="Wingdings" charset="2"/>
              <a:buNone/>
            </a:pPr>
            <a:r>
              <a:rPr lang="fr-FR" sz="1800" b="1" i="1">
                <a:solidFill>
                  <a:srgbClr val="D16349"/>
                </a:solidFill>
              </a:rPr>
              <a:t>Pôle psychiatrie enfants et adolescents – Dr Garcin - EPSM – Lille Métropole</a:t>
            </a:r>
          </a:p>
        </p:txBody>
      </p:sp>
      <p:sp>
        <p:nvSpPr>
          <p:cNvPr id="15364" name="Rectangle 3"/>
          <p:cNvSpPr>
            <a:spLocks noChangeArrowheads="1"/>
          </p:cNvSpPr>
          <p:nvPr/>
        </p:nvSpPr>
        <p:spPr bwMode="auto">
          <a:xfrm>
            <a:off x="304800" y="6324600"/>
            <a:ext cx="6400800" cy="400050"/>
          </a:xfrm>
          <a:prstGeom prst="rect">
            <a:avLst/>
          </a:prstGeom>
          <a:noFill/>
          <a:ln w="9525">
            <a:noFill/>
            <a:miter lim="800000"/>
            <a:headEnd/>
            <a:tailEnd/>
          </a:ln>
        </p:spPr>
        <p:txBody>
          <a:bodyPr>
            <a:prstTxWarp prst="textNoShape">
              <a:avLst/>
            </a:prstTxWarp>
            <a:spAutoFit/>
          </a:bodyPr>
          <a:lstStyle/>
          <a:p>
            <a:r>
              <a:rPr lang="fr-FR" sz="2000" b="1"/>
              <a:t>Journée Réseau du 22 janvier 2009</a:t>
            </a:r>
          </a:p>
        </p:txBody>
      </p:sp>
      <p:pic>
        <p:nvPicPr>
          <p:cNvPr id="15365" name="Image 5" descr="LogoRRFPP110.tif"/>
          <p:cNvPicPr>
            <a:picLocks noChangeAspect="1"/>
          </p:cNvPicPr>
          <p:nvPr/>
        </p:nvPicPr>
        <p:blipFill>
          <a:blip r:embed="rId3"/>
          <a:srcRect/>
          <a:stretch>
            <a:fillRect/>
          </a:stretch>
        </p:blipFill>
        <p:spPr bwMode="auto">
          <a:xfrm>
            <a:off x="4876800" y="5715000"/>
            <a:ext cx="533400" cy="538163"/>
          </a:xfrm>
          <a:prstGeom prst="rect">
            <a:avLst/>
          </a:prstGeom>
          <a:noFill/>
          <a:ln w="9525">
            <a:noFill/>
            <a:miter lim="800000"/>
            <a:headEnd/>
            <a:tailEnd/>
          </a:ln>
        </p:spPr>
      </p:pic>
      <p:pic>
        <p:nvPicPr>
          <p:cNvPr id="15366" name="Image 4" descr="MiniInserm.jpg"/>
          <p:cNvPicPr>
            <a:picLocks noChangeAspect="1"/>
          </p:cNvPicPr>
          <p:nvPr/>
        </p:nvPicPr>
        <p:blipFill>
          <a:blip r:embed="rId4"/>
          <a:srcRect/>
          <a:stretch>
            <a:fillRect/>
          </a:stretch>
        </p:blipFill>
        <p:spPr bwMode="auto">
          <a:xfrm>
            <a:off x="228600" y="5894388"/>
            <a:ext cx="1354138" cy="358775"/>
          </a:xfrm>
          <a:prstGeom prst="rect">
            <a:avLst/>
          </a:prstGeom>
          <a:noFill/>
          <a:ln w="9525">
            <a:noFill/>
            <a:miter lim="800000"/>
            <a:headEnd/>
            <a:tailEnd/>
          </a:ln>
        </p:spPr>
      </p:pic>
      <p:pic>
        <p:nvPicPr>
          <p:cNvPr id="15367" name="Image 5" descr="logoFFP.tiff"/>
          <p:cNvPicPr>
            <a:picLocks noChangeAspect="1"/>
          </p:cNvPicPr>
          <p:nvPr/>
        </p:nvPicPr>
        <p:blipFill>
          <a:blip r:embed="rId5"/>
          <a:srcRect/>
          <a:stretch>
            <a:fillRect/>
          </a:stretch>
        </p:blipFill>
        <p:spPr bwMode="auto">
          <a:xfrm>
            <a:off x="1524000" y="5824538"/>
            <a:ext cx="806450" cy="496887"/>
          </a:xfrm>
          <a:prstGeom prst="rect">
            <a:avLst/>
          </a:prstGeom>
          <a:noFill/>
          <a:ln w="9525">
            <a:noFill/>
            <a:miter lim="800000"/>
            <a:headEnd/>
            <a:tailEnd/>
          </a:ln>
        </p:spPr>
      </p:pic>
      <p:pic>
        <p:nvPicPr>
          <p:cNvPr id="15368" name="Image 6" descr="TechPsyTitre.jpg"/>
          <p:cNvPicPr>
            <a:picLocks noChangeAspect="1"/>
          </p:cNvPicPr>
          <p:nvPr/>
        </p:nvPicPr>
        <p:blipFill>
          <a:blip r:embed="rId6"/>
          <a:srcRect/>
          <a:stretch>
            <a:fillRect/>
          </a:stretch>
        </p:blipFill>
        <p:spPr bwMode="auto">
          <a:xfrm>
            <a:off x="3819525" y="5889625"/>
            <a:ext cx="828675" cy="368300"/>
          </a:xfrm>
          <a:prstGeom prst="rect">
            <a:avLst/>
          </a:prstGeom>
          <a:noFill/>
          <a:ln w="9525">
            <a:noFill/>
            <a:miter lim="800000"/>
            <a:headEnd/>
            <a:tailEnd/>
          </a:ln>
        </p:spPr>
      </p:pic>
      <p:pic>
        <p:nvPicPr>
          <p:cNvPr id="15369" name="Image 7" descr="Image 2.png"/>
          <p:cNvPicPr>
            <a:picLocks noChangeAspect="1"/>
          </p:cNvPicPr>
          <p:nvPr/>
        </p:nvPicPr>
        <p:blipFill>
          <a:blip r:embed="rId7"/>
          <a:srcRect/>
          <a:stretch>
            <a:fillRect/>
          </a:stretch>
        </p:blipFill>
        <p:spPr bwMode="auto">
          <a:xfrm>
            <a:off x="2438400" y="5821363"/>
            <a:ext cx="763588" cy="503237"/>
          </a:xfrm>
          <a:prstGeom prst="rect">
            <a:avLst/>
          </a:prstGeom>
          <a:noFill/>
          <a:ln w="9525">
            <a:noFill/>
            <a:miter lim="800000"/>
            <a:headEnd/>
            <a:tailEnd/>
          </a:ln>
        </p:spPr>
      </p:pic>
      <p:pic>
        <p:nvPicPr>
          <p:cNvPr id="15370" name="Picture 4" descr="Logo_EPP.gif                                                   000B0322Macintosh HD                   C0173FB0:"/>
          <p:cNvPicPr>
            <a:picLocks noChangeAspect="1" noChangeArrowheads="1"/>
          </p:cNvPicPr>
          <p:nvPr/>
        </p:nvPicPr>
        <p:blipFill>
          <a:blip r:embed="rId8"/>
          <a:srcRect/>
          <a:stretch>
            <a:fillRect/>
          </a:stretch>
        </p:blipFill>
        <p:spPr bwMode="auto">
          <a:xfrm>
            <a:off x="3265488" y="5876925"/>
            <a:ext cx="392112" cy="392113"/>
          </a:xfrm>
          <a:prstGeom prst="rect">
            <a:avLst/>
          </a:prstGeom>
          <a:noFill/>
          <a:ln w="3175">
            <a:solidFill>
              <a:srgbClr val="F79135"/>
            </a:solidFill>
            <a:miter lim="800000"/>
            <a:headEnd/>
            <a:tailEnd/>
          </a:ln>
        </p:spPr>
      </p:pic>
    </p:spTree>
  </p:cSld>
  <p:clrMapOvr>
    <a:masterClrMapping/>
  </p:clrMapOvr>
  <p:transition advTm="29012"/>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17410" name="Titre 1"/>
          <p:cNvSpPr>
            <a:spLocks noGrp="1"/>
          </p:cNvSpPr>
          <p:nvPr>
            <p:ph type="title"/>
          </p:nvPr>
        </p:nvSpPr>
        <p:spPr/>
        <p:txBody>
          <a:bodyPr/>
          <a:lstStyle/>
          <a:p>
            <a:r>
              <a:rPr lang="fr-FR">
                <a:solidFill>
                  <a:srgbClr val="7B9899"/>
                </a:solidFill>
              </a:rPr>
              <a:t>Vignette clinique de présentation d’Amélie</a:t>
            </a:r>
          </a:p>
        </p:txBody>
      </p:sp>
      <p:sp>
        <p:nvSpPr>
          <p:cNvPr id="17411" name="Espace réservé du contenu 2"/>
          <p:cNvSpPr>
            <a:spLocks noGrp="1"/>
          </p:cNvSpPr>
          <p:nvPr>
            <p:ph sz="quarter" idx="1"/>
          </p:nvPr>
        </p:nvSpPr>
        <p:spPr>
          <a:xfrm>
            <a:off x="301625" y="1527175"/>
            <a:ext cx="8504238" cy="4572000"/>
          </a:xfrm>
        </p:spPr>
        <p:txBody>
          <a:bodyPr/>
          <a:lstStyle/>
          <a:p>
            <a:r>
              <a:rPr lang="fr-FR"/>
              <a:t>Amélie a été suivie antérieurement à la demande des parents. Une première tentative de travail psychothérapique avait été faite pendant six mois. Au moment de l’été, un relai a été réalisé par la psychothérapeute actuelle. </a:t>
            </a:r>
          </a:p>
          <a:p>
            <a:r>
              <a:rPr lang="fr-FR"/>
              <a:t>Il n’y a pas eu de traitement médicamenteux.</a:t>
            </a: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pPr eaLnBrk="1" fontAlgn="auto" hangingPunct="1">
              <a:spcAft>
                <a:spcPts val="0"/>
              </a:spcAft>
              <a:defRPr/>
            </a:pPr>
            <a:r>
              <a:rPr lang="fr-FR" dirty="0" smtClean="0">
                <a:effectLst>
                  <a:outerShdw blurRad="38100" dist="38100" dir="2700000" algn="tl">
                    <a:srgbClr val="DDDDDD"/>
                  </a:outerShdw>
                </a:effectLst>
                <a:ea typeface="+mj-ea"/>
                <a:cs typeface="+mj-cs"/>
              </a:rPr>
              <a:t>Formulation du cas initiale</a:t>
            </a:r>
          </a:p>
        </p:txBody>
      </p:sp>
      <p:sp>
        <p:nvSpPr>
          <p:cNvPr id="15363" name="Espace réservé du contenu 1"/>
          <p:cNvSpPr>
            <a:spLocks noGrp="1"/>
          </p:cNvSpPr>
          <p:nvPr>
            <p:ph sz="quarter" idx="1"/>
          </p:nvPr>
        </p:nvSpPr>
        <p:spPr>
          <a:xfrm>
            <a:off x="228600" y="1447800"/>
            <a:ext cx="8458200" cy="5029200"/>
          </a:xfrm>
        </p:spPr>
        <p:txBody>
          <a:bodyPr/>
          <a:lstStyle/>
          <a:p>
            <a:pPr marL="450850" indent="-342900" eaLnBrk="1" hangingPunct="1">
              <a:buFont typeface="Lucida Sans Unicode" charset="0"/>
              <a:buAutoNum type="arabicPeriod"/>
              <a:defRPr/>
            </a:pPr>
            <a:r>
              <a:rPr lang="fr-FR" sz="2000" b="1" dirty="0">
                <a:solidFill>
                  <a:srgbClr val="DA1F28"/>
                </a:solidFill>
              </a:rPr>
              <a:t>Problèmes et leur place dans le contexte de vie, de l’histoire personnelle et des traits psychopathologiques </a:t>
            </a:r>
            <a:r>
              <a:rPr lang="fr-FR" sz="2000" b="1" dirty="0" smtClean="0">
                <a:solidFill>
                  <a:srgbClr val="DA1F28"/>
                </a:solidFill>
              </a:rPr>
              <a:t>manifestes</a:t>
            </a:r>
          </a:p>
          <a:p>
            <a:pPr marL="725488" lvl="1" indent="-342900" eaLnBrk="1" hangingPunct="1">
              <a:defRPr/>
            </a:pPr>
            <a:r>
              <a:rPr lang="fr-FR" sz="1600" dirty="0" smtClean="0">
                <a:solidFill>
                  <a:srgbClr val="464646"/>
                </a:solidFill>
              </a:rPr>
              <a:t>Plusieurs intoxications médicamenteuses volontaires : une passée inaperçue (béta-bloquants) et une autre qui l'a menée aux urgences où elle a rencontré notre équipe mobile. </a:t>
            </a:r>
          </a:p>
          <a:p>
            <a:pPr marL="725488" lvl="1" indent="-342900" eaLnBrk="1" hangingPunct="1">
              <a:defRPr/>
            </a:pPr>
            <a:r>
              <a:rPr lang="fr-FR" sz="1600" dirty="0" smtClean="0">
                <a:solidFill>
                  <a:srgbClr val="464646"/>
                </a:solidFill>
              </a:rPr>
              <a:t>Symptômes </a:t>
            </a:r>
            <a:r>
              <a:rPr lang="fr-FR" sz="1600" dirty="0">
                <a:solidFill>
                  <a:srgbClr val="464646"/>
                </a:solidFill>
              </a:rPr>
              <a:t>dépressifs, troubles du sommeil, humeur triste, agressive, logorrhéique discours diffluent, rires immotivés, excitation psychique, impulsivité sentiment d'infériorité (se sent nulle, moche)</a:t>
            </a:r>
            <a:r>
              <a:rPr lang="fr-FR" sz="1600" dirty="0" smtClean="0">
                <a:solidFill>
                  <a:srgbClr val="464646"/>
                </a:solidFill>
              </a:rPr>
              <a:t>.</a:t>
            </a:r>
          </a:p>
          <a:p>
            <a:pPr marL="725488" lvl="1" indent="-342900" eaLnBrk="1" hangingPunct="1">
              <a:defRPr/>
            </a:pPr>
            <a:r>
              <a:rPr lang="fr-FR" sz="1600" dirty="0" smtClean="0">
                <a:solidFill>
                  <a:srgbClr val="464646"/>
                </a:solidFill>
              </a:rPr>
              <a:t>Se </a:t>
            </a:r>
            <a:r>
              <a:rPr lang="fr-FR" sz="1600" dirty="0">
                <a:solidFill>
                  <a:srgbClr val="464646"/>
                </a:solidFill>
              </a:rPr>
              <a:t>sent rejetée, conflits familiaux avec sa mère, son père (peu investie par celui-ci, selon sa mère) et son frère,  vécu persécutif,  menaces de passage à l'acte sur le père. Isolement affectif : une seule amie, réseau social limité et peu d'effort pour l'étendre</a:t>
            </a:r>
            <a:r>
              <a:rPr lang="fr-FR" sz="1600" dirty="0" smtClean="0">
                <a:solidFill>
                  <a:srgbClr val="464646"/>
                </a:solidFill>
              </a:rPr>
              <a:t>.</a:t>
            </a:r>
          </a:p>
          <a:p>
            <a:pPr marL="725488" lvl="1" indent="-342900" eaLnBrk="1" hangingPunct="1">
              <a:defRPr/>
            </a:pPr>
            <a:r>
              <a:rPr lang="fr-FR" sz="1600" dirty="0" smtClean="0">
                <a:solidFill>
                  <a:srgbClr val="464646"/>
                </a:solidFill>
              </a:rPr>
              <a:t> </a:t>
            </a:r>
            <a:r>
              <a:rPr lang="fr-FR" sz="1600" dirty="0">
                <a:solidFill>
                  <a:srgbClr val="464646"/>
                </a:solidFill>
              </a:rPr>
              <a:t>Antécédents de scarification et de boulimie avant le début de la thérapie, bon ancrage au niveau de la scolarité, très bonne élève.</a:t>
            </a:r>
          </a:p>
          <a:p>
            <a:pPr marL="723900" lvl="1" indent="-342900" eaLnBrk="1" hangingPunct="1">
              <a:buFont typeface="Wingdings" charset="2"/>
              <a:buNone/>
              <a:defRPr/>
            </a:pPr>
            <a:r>
              <a:rPr lang="fr-FR" sz="1600" i="1" dirty="0">
                <a:solidFill>
                  <a:srgbClr val="464646"/>
                </a:solidFill>
              </a:rPr>
              <a:t>	Facteurs</a:t>
            </a:r>
            <a:r>
              <a:rPr lang="fr-FR" sz="1600" i="1" dirty="0" smtClean="0">
                <a:solidFill>
                  <a:srgbClr val="464646"/>
                </a:solidFill>
              </a:rPr>
              <a:t> précipitant </a:t>
            </a:r>
            <a:r>
              <a:rPr lang="fr-FR" sz="1600" i="1" dirty="0">
                <a:solidFill>
                  <a:srgbClr val="464646"/>
                </a:solidFill>
              </a:rPr>
              <a:t>: </a:t>
            </a:r>
            <a:r>
              <a:rPr lang="fr-FR" sz="1600" dirty="0">
                <a:solidFill>
                  <a:srgbClr val="464646"/>
                </a:solidFill>
              </a:rPr>
              <a:t>relations familiales difficiles et conflictuelles, invalidité du père.</a:t>
            </a:r>
            <a:endParaRPr lang="fr-FR" sz="1400" dirty="0"/>
          </a:p>
          <a:p>
            <a:pPr marL="450850" indent="-342900" eaLnBrk="1" hangingPunct="1">
              <a:buFont typeface="Lucida Sans Unicode" charset="0"/>
              <a:buAutoNum type="arabicPeriod"/>
              <a:defRPr/>
            </a:pPr>
            <a:r>
              <a:rPr lang="fr-FR" sz="2000" b="1" dirty="0">
                <a:solidFill>
                  <a:srgbClr val="DA1F28"/>
                </a:solidFill>
              </a:rPr>
              <a:t>Facteurs non dynamiques</a:t>
            </a:r>
            <a:r>
              <a:rPr lang="fr-FR" sz="2000" dirty="0">
                <a:solidFill>
                  <a:srgbClr val="DA1F28"/>
                </a:solidFill>
              </a:rPr>
              <a:t> </a:t>
            </a:r>
          </a:p>
          <a:p>
            <a:pPr lvl="2" eaLnBrk="1" hangingPunct="1">
              <a:buFont typeface="Wingdings 2" charset="2"/>
              <a:buNone/>
              <a:defRPr/>
            </a:pPr>
            <a:r>
              <a:rPr lang="fr-FR" sz="1400" dirty="0"/>
              <a:t>	- Premier enfant mort à 2 jours. Dépression du père et de la mère (cette dernière suivie en CMP)</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21506" name="Espace réservé du contenu 1"/>
          <p:cNvSpPr>
            <a:spLocks noGrp="1"/>
          </p:cNvSpPr>
          <p:nvPr>
            <p:ph sz="quarter" idx="1"/>
          </p:nvPr>
        </p:nvSpPr>
        <p:spPr>
          <a:xfrm>
            <a:off x="304800" y="1447800"/>
            <a:ext cx="8839200" cy="5715000"/>
          </a:xfrm>
        </p:spPr>
        <p:txBody>
          <a:bodyPr/>
          <a:lstStyle/>
          <a:p>
            <a:pPr marL="450850" indent="-342900" eaLnBrk="1" hangingPunct="1">
              <a:buFont typeface="Wingdings 2" charset="2"/>
              <a:buNone/>
            </a:pPr>
            <a:r>
              <a:rPr lang="fr-FR" sz="2000">
                <a:solidFill>
                  <a:srgbClr val="DA1F28"/>
                </a:solidFill>
              </a:rPr>
              <a:t>3. </a:t>
            </a:r>
            <a:r>
              <a:rPr lang="fr-FR" sz="2000" b="1">
                <a:solidFill>
                  <a:srgbClr val="DA1F28"/>
                </a:solidFill>
              </a:rPr>
              <a:t>Intégration des données </a:t>
            </a:r>
            <a:r>
              <a:rPr lang="fr-FR" sz="2000">
                <a:solidFill>
                  <a:srgbClr val="DA1F28"/>
                </a:solidFill>
              </a:rPr>
              <a:t> </a:t>
            </a:r>
          </a:p>
          <a:p>
            <a:pPr marL="450850" indent="-342900" eaLnBrk="1" hangingPunct="1"/>
            <a:r>
              <a:rPr lang="fr-FR" sz="1600"/>
              <a:t>Déclenchement à la puberté ; antécédents familiaux dépressifs (mère, père et tante maternelle); antécédents de suicide (tante maternelle par IMV) ; mauvaise estime de soi,  benjamine d'une fratrie de deux (un grand frère).</a:t>
            </a:r>
          </a:p>
          <a:p>
            <a:pPr marL="450850" indent="-342900" eaLnBrk="1" hangingPunct="1"/>
            <a:r>
              <a:rPr lang="fr-FR" sz="1600"/>
              <a:t>Envahissement par le conflit avec le père qui investit peu sa fille (persécutée par lui, avec sentiment de présence envahissante, exprime un souhait de le voir).  </a:t>
            </a:r>
          </a:p>
          <a:p>
            <a:pPr marL="450850" indent="-342900" eaLnBrk="1" hangingPunct="1"/>
            <a:r>
              <a:rPr lang="fr-FR" sz="1600" i="1"/>
              <a:t>Éléments favorables : </a:t>
            </a:r>
            <a:r>
              <a:rPr lang="fr-FR" sz="1600"/>
              <a:t>bon investissement de la scolarité (intellectuel et social), lecture, participe au club journal de son collège ; projet d'éloignement des parents (internat) ; orientation vers une assistante sociale. </a:t>
            </a:r>
          </a:p>
          <a:p>
            <a:pPr marL="450850" indent="-342900" eaLnBrk="1" hangingPunct="1">
              <a:buFont typeface="Wingdings 2" charset="2"/>
              <a:buNone/>
            </a:pPr>
            <a:endParaRPr lang="fr-FR" sz="1600"/>
          </a:p>
          <a:p>
            <a:pPr marL="450850" indent="-342900" eaLnBrk="1" hangingPunct="1">
              <a:buFont typeface="Wingdings 2" charset="2"/>
              <a:buNone/>
            </a:pPr>
            <a:r>
              <a:rPr lang="fr-FR" sz="2000" b="1">
                <a:solidFill>
                  <a:srgbClr val="DA1F28"/>
                </a:solidFill>
              </a:rPr>
              <a:t>4. Objectifs et stratégies</a:t>
            </a:r>
          </a:p>
          <a:p>
            <a:pPr marL="265113" lvl="1" indent="14288" eaLnBrk="1" hangingPunct="1">
              <a:buFont typeface="Wingdings" charset="2"/>
              <a:buNone/>
            </a:pPr>
            <a:r>
              <a:rPr lang="fr-FR" sz="1600" i="1">
                <a:solidFill>
                  <a:srgbClr val="FF0000"/>
                </a:solidFill>
              </a:rPr>
              <a:t>Objectifs : </a:t>
            </a:r>
            <a:r>
              <a:rPr lang="fr-FR" sz="1600">
                <a:solidFill>
                  <a:srgbClr val="464646"/>
                </a:solidFill>
              </a:rPr>
              <a:t>Atténuer le vécu persécutif et dépressif, soutien narcissique, amélioration de l'image de soi, éviter les passages à l'acte, entendre et traduire les angoisses, soutenir certains projets constructifs (internat, projet professionnel) et leur mise en œuvre.</a:t>
            </a:r>
          </a:p>
          <a:p>
            <a:pPr marL="265113" lvl="1" indent="14288" eaLnBrk="1" hangingPunct="1">
              <a:buFont typeface="Wingdings" charset="2"/>
              <a:buNone/>
            </a:pPr>
            <a:r>
              <a:rPr lang="fr-FR" sz="1600" i="1">
                <a:solidFill>
                  <a:srgbClr val="DA1F28"/>
                </a:solidFill>
              </a:rPr>
              <a:t>Stratégie : </a:t>
            </a:r>
            <a:r>
              <a:rPr lang="fr-FR" sz="1600">
                <a:solidFill>
                  <a:srgbClr val="464646"/>
                </a:solidFill>
              </a:rPr>
              <a:t>Contenir le discours, "fermer le couvercle" (ne pas laisser trop de place au discours persécutif et mélancolique), ne pas interpréter, séances courtes et arrêtées sur des éléments constructifs, soutenir le discours quand il est axé sur les projets. Mise en place du transfert et émergence d'une demande. </a:t>
            </a:r>
            <a:endParaRPr lang="fr-FR" sz="1600" i="1">
              <a:solidFill>
                <a:srgbClr val="DA1F28"/>
              </a:solidFill>
            </a:endParaRPr>
          </a:p>
        </p:txBody>
      </p:sp>
      <p:sp>
        <p:nvSpPr>
          <p:cNvPr id="21507" name="Rectangle 2"/>
          <p:cNvSpPr>
            <a:spLocks noChangeArrowheads="1"/>
          </p:cNvSpPr>
          <p:nvPr/>
        </p:nvSpPr>
        <p:spPr bwMode="auto">
          <a:xfrm>
            <a:off x="152400" y="304800"/>
            <a:ext cx="8991600" cy="461963"/>
          </a:xfrm>
          <a:prstGeom prst="rect">
            <a:avLst/>
          </a:prstGeom>
          <a:noFill/>
          <a:ln w="9525">
            <a:noFill/>
            <a:miter lim="800000"/>
            <a:headEnd/>
            <a:tailEnd/>
          </a:ln>
        </p:spPr>
        <p:txBody>
          <a:bodyPr>
            <a:prstTxWarp prst="textNoShape">
              <a:avLst/>
            </a:prstTxWarp>
            <a:spAutoFit/>
          </a:bodyPr>
          <a:lstStyle/>
          <a:p>
            <a:r>
              <a:rPr lang="fr-FR"/>
              <a:t>Formulation du cas initiale (suite)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23554" name="Titre 2"/>
          <p:cNvSpPr>
            <a:spLocks noGrp="1"/>
          </p:cNvSpPr>
          <p:nvPr>
            <p:ph type="title"/>
          </p:nvPr>
        </p:nvSpPr>
        <p:spPr>
          <a:xfrm>
            <a:off x="457200" y="274638"/>
            <a:ext cx="8229600" cy="868362"/>
          </a:xfrm>
        </p:spPr>
        <p:txBody>
          <a:bodyPr/>
          <a:lstStyle/>
          <a:p>
            <a:pPr eaLnBrk="1" hangingPunct="1"/>
            <a:r>
              <a:rPr lang="fr-FR" sz="3200">
                <a:solidFill>
                  <a:srgbClr val="7B9899"/>
                </a:solidFill>
              </a:rPr>
              <a:t>Echelle Santé-Maladie </a:t>
            </a:r>
            <a:r>
              <a:rPr lang="fr-FR" sz="2800">
                <a:solidFill>
                  <a:srgbClr val="7B9899"/>
                </a:solidFill>
              </a:rPr>
              <a:t>(Luborsky, 1975)</a:t>
            </a:r>
            <a:endParaRPr lang="fr-FR" sz="3200">
              <a:solidFill>
                <a:srgbClr val="7B9899"/>
              </a:solidFill>
            </a:endParaRPr>
          </a:p>
        </p:txBody>
      </p:sp>
      <p:graphicFrame>
        <p:nvGraphicFramePr>
          <p:cNvPr id="5" name="Espace réservé du contenu 4"/>
          <p:cNvGraphicFramePr>
            <a:graphicFrameLocks noGrp="1"/>
          </p:cNvGraphicFramePr>
          <p:nvPr>
            <p:ph sz="quarter" idx="1"/>
          </p:nvPr>
        </p:nvGraphicFramePr>
        <p:xfrm>
          <a:off x="457200" y="1295400"/>
          <a:ext cx="6972300" cy="3741419"/>
        </p:xfrm>
        <a:graphic>
          <a:graphicData uri="http://schemas.openxmlformats.org/drawingml/2006/table">
            <a:tbl>
              <a:tblPr/>
              <a:tblGrid>
                <a:gridCol w="2133600"/>
                <a:gridCol w="990600"/>
                <a:gridCol w="1295400"/>
                <a:gridCol w="1295400"/>
                <a:gridCol w="1257300"/>
              </a:tblGrid>
              <a:tr h="57150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fr-FR" sz="1400" b="1" i="0" u="none" strike="noStrike" cap="none" normalizeH="0" baseline="0">
                        <a:ln>
                          <a:noFill/>
                        </a:ln>
                        <a:solidFill>
                          <a:srgbClr val="FFFFFF"/>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a:ln>
                            <a:noFill/>
                          </a:ln>
                          <a:solidFill>
                            <a:srgbClr val="FFFFFF"/>
                          </a:solidFill>
                          <a:effectLst/>
                          <a:latin typeface="Lucida Sans Unicode" charset="0"/>
                          <a:ea typeface="Times New Roman" charset="0"/>
                          <a:cs typeface="Times New Roman" charset="0"/>
                        </a:rPr>
                        <a:t>Évaluation initiale</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a:ln>
                            <a:noFill/>
                          </a:ln>
                          <a:solidFill>
                            <a:srgbClr val="FFFFFF"/>
                          </a:solidFill>
                          <a:effectLst/>
                          <a:latin typeface="Lucida Sans Unicode" charset="0"/>
                          <a:ea typeface="Times New Roman" charset="0"/>
                          <a:cs typeface="Times New Roman" charset="0"/>
                        </a:rPr>
                        <a:t>6 mois</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FFFFFF"/>
                          </a:solidFill>
                          <a:effectLst/>
                          <a:latin typeface="Lucida Sans Unicode" charset="0"/>
                          <a:ea typeface="Times New Roman" charset="0"/>
                          <a:cs typeface="Times New Roman" charset="0"/>
                        </a:rPr>
                        <a:t>Évaluation à un an</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400" b="1" i="0" u="none" strike="noStrike" cap="none" normalizeH="0" baseline="0">
                        <a:ln>
                          <a:noFill/>
                        </a:ln>
                        <a:solidFill>
                          <a:srgbClr val="FFFFFF"/>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FFFFFF"/>
                          </a:solidFill>
                          <a:effectLst/>
                          <a:latin typeface="Lucida Sans Unicode" charset="0"/>
                          <a:ea typeface="Times New Roman" charset="0"/>
                          <a:cs typeface="Times New Roman" charset="0"/>
                        </a:rPr>
                        <a:t>Gain</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400" b="1" i="0" u="none" strike="noStrike" cap="none" normalizeH="0" baseline="0">
                        <a:ln>
                          <a:noFill/>
                        </a:ln>
                        <a:solidFill>
                          <a:srgbClr val="FFFFFF"/>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8100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Capacité d’autonomie</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742217"/>
                          </a:solidFill>
                          <a:effectLst/>
                          <a:latin typeface="Lucida Sans Unicode" charset="0"/>
                          <a:ea typeface="Times New Roman" charset="0"/>
                          <a:cs typeface="Times New Roman" charset="0"/>
                        </a:rPr>
                        <a:t>45</a:t>
                      </a:r>
                      <a:endParaRPr kumimoji="0" lang="fr-FR" sz="1400" b="0" i="0" u="none" strike="noStrike" cap="none" normalizeH="0" baseline="0" dirty="0">
                        <a:ln>
                          <a:noFill/>
                        </a:ln>
                        <a:solidFill>
                          <a:srgbClr val="742217"/>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742217"/>
                          </a:solidFill>
                          <a:effectLst/>
                          <a:latin typeface="Lucida Sans Unicode" charset="0"/>
                          <a:ea typeface="Times New Roman" charset="0"/>
                          <a:cs typeface="Times New Roman" charset="0"/>
                        </a:rPr>
                        <a:t>50</a:t>
                      </a:r>
                      <a:endParaRPr kumimoji="0" lang="fr-FR" sz="1400" b="0" i="0" u="none" strike="noStrike" cap="none" normalizeH="0" baseline="0" dirty="0">
                        <a:ln>
                          <a:noFill/>
                        </a:ln>
                        <a:solidFill>
                          <a:srgbClr val="742217"/>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742217"/>
                          </a:solidFill>
                          <a:effectLst/>
                          <a:latin typeface="Lucida Sans Unicode" charset="0"/>
                          <a:ea typeface="Times New Roman" charset="0"/>
                          <a:cs typeface="Times New Roman" charset="0"/>
                        </a:rPr>
                        <a:t>55</a:t>
                      </a:r>
                      <a:endParaRPr kumimoji="0" lang="fr-FR" sz="1400" b="0" i="0" u="none" strike="noStrike" cap="none" normalizeH="0" baseline="0" dirty="0">
                        <a:ln>
                          <a:noFill/>
                        </a:ln>
                        <a:solidFill>
                          <a:srgbClr val="742217"/>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a:ln>
                          <a:noFill/>
                        </a:ln>
                        <a:solidFill>
                          <a:srgbClr val="000000"/>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38100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Gravité des symptômes</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742217"/>
                          </a:solidFill>
                          <a:effectLst/>
                          <a:latin typeface="Lucida Sans Unicode" charset="0"/>
                          <a:ea typeface="Times New Roman" charset="0"/>
                          <a:cs typeface="Times New Roman" charset="0"/>
                        </a:rPr>
                        <a:t>35</a:t>
                      </a:r>
                      <a:endParaRPr kumimoji="0" lang="fr-FR" sz="1400" b="0" i="0" u="none" strike="noStrike" cap="none" normalizeH="0" baseline="0" dirty="0">
                        <a:ln>
                          <a:noFill/>
                        </a:ln>
                        <a:solidFill>
                          <a:srgbClr val="742217"/>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742217"/>
                          </a:solidFill>
                          <a:effectLst/>
                          <a:latin typeface="Lucida Sans Unicode" charset="0"/>
                          <a:ea typeface="Times New Roman" charset="0"/>
                          <a:cs typeface="Times New Roman" charset="0"/>
                        </a:rPr>
                        <a:t>39</a:t>
                      </a:r>
                      <a:endParaRPr kumimoji="0" lang="fr-FR" sz="1400" b="0" i="0" u="none" strike="noStrike" cap="none" normalizeH="0" baseline="0" dirty="0">
                        <a:ln>
                          <a:noFill/>
                        </a:ln>
                        <a:solidFill>
                          <a:srgbClr val="742217"/>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742217"/>
                          </a:solidFill>
                          <a:effectLst/>
                          <a:latin typeface="Lucida Sans Unicode" charset="0"/>
                          <a:ea typeface="Times New Roman" charset="0"/>
                          <a:cs typeface="Times New Roman" charset="0"/>
                        </a:rPr>
                        <a:t>47</a:t>
                      </a:r>
                      <a:endParaRPr kumimoji="0" lang="fr-FR" sz="1400" b="0" i="0" u="none" strike="noStrike" cap="none" normalizeH="0" baseline="0" dirty="0">
                        <a:ln>
                          <a:noFill/>
                        </a:ln>
                        <a:solidFill>
                          <a:srgbClr val="742217"/>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a:ln>
                          <a:noFill/>
                        </a:ln>
                        <a:solidFill>
                          <a:srgbClr val="FF0000"/>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26670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Malaise subjectif</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742217"/>
                          </a:solidFill>
                          <a:effectLst/>
                          <a:latin typeface="Lucida Sans Unicode" charset="0"/>
                          <a:ea typeface="Times New Roman" charset="0"/>
                          <a:cs typeface="Times New Roman" charset="0"/>
                        </a:rPr>
                        <a:t>30</a:t>
                      </a:r>
                      <a:endParaRPr kumimoji="0" lang="fr-FR" sz="1400" b="1" i="0" u="none" strike="noStrike" cap="none" normalizeH="0" baseline="0" dirty="0">
                        <a:ln>
                          <a:noFill/>
                        </a:ln>
                        <a:solidFill>
                          <a:srgbClr val="742217"/>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742217"/>
                          </a:solidFill>
                          <a:effectLst/>
                          <a:latin typeface="Lucida Sans Unicode" charset="0"/>
                          <a:ea typeface="Times New Roman" charset="0"/>
                          <a:cs typeface="Times New Roman" charset="0"/>
                        </a:rPr>
                        <a:t>35</a:t>
                      </a:r>
                      <a:endParaRPr kumimoji="0" lang="fr-FR" sz="1400" b="1" i="0" u="none" strike="noStrike" cap="none" normalizeH="0" baseline="0" dirty="0">
                        <a:ln>
                          <a:noFill/>
                        </a:ln>
                        <a:solidFill>
                          <a:srgbClr val="742217"/>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smtClean="0">
                          <a:ln>
                            <a:noFill/>
                          </a:ln>
                          <a:solidFill>
                            <a:srgbClr val="742217"/>
                          </a:solidFill>
                          <a:effectLst/>
                          <a:latin typeface="Lucida Sans Unicode" charset="0"/>
                          <a:ea typeface="Times New Roman" charset="0"/>
                          <a:cs typeface="Times New Roman" charset="0"/>
                        </a:rPr>
                        <a:t>36</a:t>
                      </a:r>
                      <a:endParaRPr kumimoji="0" lang="fr-FR" sz="1400" b="1" i="0" u="none" strike="noStrike" cap="none" normalizeH="0" baseline="0" dirty="0">
                        <a:ln>
                          <a:noFill/>
                        </a:ln>
                        <a:solidFill>
                          <a:srgbClr val="742217"/>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400" b="1" i="0" u="none" strike="noStrike" cap="none" normalizeH="0" baseline="0">
                        <a:ln>
                          <a:noFill/>
                        </a:ln>
                        <a:solidFill>
                          <a:srgbClr val="7D3C4A"/>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38100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Effets sur l’entourage</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742217"/>
                          </a:solidFill>
                          <a:effectLst/>
                          <a:latin typeface="Lucida Sans Unicode" charset="0"/>
                          <a:ea typeface="Times New Roman" charset="0"/>
                          <a:cs typeface="Times New Roman" charset="0"/>
                        </a:rPr>
                        <a:t>39</a:t>
                      </a:r>
                      <a:endParaRPr kumimoji="0" lang="fr-FR" sz="1400" b="0" i="0" u="none" strike="noStrike" cap="none" normalizeH="0" baseline="0" dirty="0">
                        <a:ln>
                          <a:noFill/>
                        </a:ln>
                        <a:solidFill>
                          <a:srgbClr val="742217"/>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742217"/>
                          </a:solidFill>
                          <a:effectLst/>
                          <a:latin typeface="Lucida Sans Unicode" charset="0"/>
                          <a:ea typeface="Times New Roman" charset="0"/>
                          <a:cs typeface="Times New Roman" charset="0"/>
                        </a:rPr>
                        <a:t>55</a:t>
                      </a:r>
                      <a:endParaRPr kumimoji="0" lang="fr-FR" sz="1400" b="0" i="0" u="none" strike="noStrike" cap="none" normalizeH="0" baseline="0" dirty="0">
                        <a:ln>
                          <a:noFill/>
                        </a:ln>
                        <a:solidFill>
                          <a:srgbClr val="742217"/>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742217"/>
                          </a:solidFill>
                          <a:effectLst/>
                          <a:latin typeface="Lucida Sans Unicode" charset="0"/>
                          <a:ea typeface="Times New Roman" charset="0"/>
                          <a:cs typeface="Times New Roman" charset="0"/>
                        </a:rPr>
                        <a:t>53</a:t>
                      </a:r>
                      <a:endParaRPr kumimoji="0" lang="fr-FR" sz="1400" b="0" i="0" u="none" strike="noStrike" cap="none" normalizeH="0" baseline="0" dirty="0">
                        <a:ln>
                          <a:noFill/>
                        </a:ln>
                        <a:solidFill>
                          <a:srgbClr val="742217"/>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a:ln>
                          <a:noFill/>
                        </a:ln>
                        <a:solidFill>
                          <a:srgbClr val="FF0000"/>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381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Utilisation des capacités</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742217"/>
                          </a:solidFill>
                          <a:effectLst/>
                          <a:latin typeface="Lucida Sans Unicode" charset="0"/>
                          <a:ea typeface="Times New Roman" charset="0"/>
                          <a:cs typeface="Times New Roman" charset="0"/>
                        </a:rPr>
                        <a:t>50</a:t>
                      </a:r>
                      <a:endParaRPr kumimoji="0" lang="fr-FR" sz="1400" b="0" i="0" u="none" strike="noStrike" cap="none" normalizeH="0" baseline="0" dirty="0">
                        <a:ln>
                          <a:noFill/>
                        </a:ln>
                        <a:solidFill>
                          <a:srgbClr val="742217"/>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742217"/>
                          </a:solidFill>
                          <a:effectLst/>
                          <a:latin typeface="Lucida Sans Unicode" charset="0"/>
                          <a:ea typeface="Times New Roman" charset="0"/>
                          <a:cs typeface="Times New Roman" charset="0"/>
                        </a:rPr>
                        <a:t>51</a:t>
                      </a:r>
                      <a:endParaRPr kumimoji="0" lang="fr-FR" sz="1400" b="0" i="0" u="none" strike="noStrike" cap="none" normalizeH="0" baseline="0" dirty="0">
                        <a:ln>
                          <a:noFill/>
                        </a:ln>
                        <a:solidFill>
                          <a:srgbClr val="742217"/>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742217"/>
                          </a:solidFill>
                          <a:effectLst/>
                          <a:latin typeface="Lucida Sans Unicode" charset="0"/>
                          <a:ea typeface="Times New Roman" charset="0"/>
                          <a:cs typeface="Times New Roman" charset="0"/>
                        </a:rPr>
                        <a:t>65</a:t>
                      </a:r>
                      <a:endParaRPr kumimoji="0" lang="fr-FR" sz="1400" b="0" i="0" u="none" strike="noStrike" cap="none" normalizeH="0" baseline="0" dirty="0">
                        <a:ln>
                          <a:noFill/>
                        </a:ln>
                        <a:solidFill>
                          <a:srgbClr val="742217"/>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a:ln>
                          <a:noFill/>
                        </a:ln>
                        <a:solidFill>
                          <a:srgbClr val="000000"/>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38100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Relations interpersonnelles</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742217"/>
                          </a:solidFill>
                          <a:effectLst/>
                          <a:latin typeface="Lucida Sans Unicode" charset="0"/>
                          <a:ea typeface="Times New Roman" charset="0"/>
                          <a:cs typeface="Times New Roman" charset="0"/>
                        </a:rPr>
                        <a:t>36</a:t>
                      </a:r>
                      <a:endParaRPr kumimoji="0" lang="fr-FR" sz="1400" b="0" i="0" u="none" strike="noStrike" cap="none" normalizeH="0" baseline="0" dirty="0">
                        <a:ln>
                          <a:noFill/>
                        </a:ln>
                        <a:solidFill>
                          <a:srgbClr val="742217"/>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742217"/>
                          </a:solidFill>
                          <a:effectLst/>
                          <a:latin typeface="Lucida Sans Unicode" charset="0"/>
                          <a:ea typeface="Times New Roman" charset="0"/>
                          <a:cs typeface="Times New Roman" charset="0"/>
                        </a:rPr>
                        <a:t>43</a:t>
                      </a:r>
                      <a:endParaRPr kumimoji="0" lang="fr-FR" sz="1400" b="0" i="0" u="none" strike="noStrike" cap="none" normalizeH="0" baseline="0" dirty="0">
                        <a:ln>
                          <a:noFill/>
                        </a:ln>
                        <a:solidFill>
                          <a:srgbClr val="742217"/>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742217"/>
                          </a:solidFill>
                          <a:effectLst/>
                          <a:latin typeface="Lucida Sans Unicode" charset="0"/>
                          <a:ea typeface="Times New Roman" charset="0"/>
                          <a:cs typeface="Times New Roman" charset="0"/>
                        </a:rPr>
                        <a:t>51</a:t>
                      </a:r>
                      <a:endParaRPr kumimoji="0" lang="fr-FR" sz="1400" b="0" i="0" u="none" strike="noStrike" cap="none" normalizeH="0" baseline="0" dirty="0">
                        <a:ln>
                          <a:noFill/>
                        </a:ln>
                        <a:solidFill>
                          <a:srgbClr val="742217"/>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a:ln>
                          <a:noFill/>
                        </a:ln>
                        <a:solidFill>
                          <a:srgbClr val="FF0000"/>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26670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a:ln>
                            <a:noFill/>
                          </a:ln>
                          <a:solidFill>
                            <a:srgbClr val="000000"/>
                          </a:solidFill>
                          <a:effectLst/>
                          <a:latin typeface="Lucida Sans Unicode" charset="0"/>
                          <a:ea typeface="Times New Roman" charset="0"/>
                          <a:cs typeface="Times New Roman" charset="0"/>
                        </a:rPr>
                        <a:t>Sources d’intérêt</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742217"/>
                          </a:solidFill>
                          <a:effectLst/>
                          <a:latin typeface="Lucida Sans Unicode" charset="0"/>
                          <a:ea typeface="Times New Roman" charset="0"/>
                          <a:cs typeface="Times New Roman" charset="0"/>
                        </a:rPr>
                        <a:t>33</a:t>
                      </a:r>
                      <a:endParaRPr kumimoji="0" lang="fr-FR" sz="1400" b="0" i="0" u="none" strike="noStrike" cap="none" normalizeH="0" baseline="0" dirty="0">
                        <a:ln>
                          <a:noFill/>
                        </a:ln>
                        <a:solidFill>
                          <a:srgbClr val="742217"/>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742217"/>
                          </a:solidFill>
                          <a:effectLst/>
                          <a:latin typeface="Lucida Sans Unicode" charset="0"/>
                          <a:ea typeface="Times New Roman" charset="0"/>
                          <a:cs typeface="Times New Roman" charset="0"/>
                        </a:rPr>
                        <a:t>42</a:t>
                      </a:r>
                      <a:endParaRPr kumimoji="0" lang="fr-FR" sz="1400" b="0" i="0" u="none" strike="noStrike" cap="none" normalizeH="0" baseline="0" dirty="0">
                        <a:ln>
                          <a:noFill/>
                        </a:ln>
                        <a:solidFill>
                          <a:srgbClr val="742217"/>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742217"/>
                          </a:solidFill>
                          <a:effectLst/>
                          <a:latin typeface="Lucida Sans Unicode" charset="0"/>
                          <a:ea typeface="Times New Roman" charset="0"/>
                          <a:cs typeface="Times New Roman" charset="0"/>
                        </a:rPr>
                        <a:t>49</a:t>
                      </a:r>
                      <a:endParaRPr kumimoji="0" lang="fr-FR" sz="1400" b="0" i="0" u="none" strike="noStrike" cap="none" normalizeH="0" baseline="0" dirty="0">
                        <a:ln>
                          <a:noFill/>
                        </a:ln>
                        <a:solidFill>
                          <a:srgbClr val="742217"/>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a:ln>
                          <a:noFill/>
                        </a:ln>
                        <a:solidFill>
                          <a:srgbClr val="000000"/>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5715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DA1F28"/>
                          </a:solidFill>
                          <a:effectLst/>
                          <a:latin typeface="Lucida Sans Unicode" charset="0"/>
                          <a:ea typeface="Times New Roman" charset="0"/>
                          <a:cs typeface="Times New Roman" charset="0"/>
                        </a:rPr>
                        <a:t>Estimation globale Santé-Maladie</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742217"/>
                          </a:solidFill>
                          <a:effectLst/>
                          <a:latin typeface="Lucida Sans Unicode" charset="0"/>
                          <a:ea typeface="Times New Roman" charset="0"/>
                          <a:cs typeface="Times New Roman" charset="0"/>
                        </a:rPr>
                        <a:t>37</a:t>
                      </a:r>
                      <a:endParaRPr kumimoji="0" lang="fr-FR" sz="1400" b="0" i="0" u="none" strike="noStrike" cap="none" normalizeH="0" baseline="0" dirty="0">
                        <a:ln>
                          <a:noFill/>
                        </a:ln>
                        <a:solidFill>
                          <a:srgbClr val="742217"/>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742217"/>
                          </a:solidFill>
                          <a:effectLst/>
                          <a:latin typeface="Lucida Sans Unicode" charset="0"/>
                          <a:ea typeface="Times New Roman" charset="0"/>
                          <a:cs typeface="Times New Roman" charset="0"/>
                        </a:rPr>
                        <a:t>45</a:t>
                      </a:r>
                      <a:endParaRPr kumimoji="0" lang="fr-FR" sz="1400" b="0" i="0" u="none" strike="noStrike" cap="none" normalizeH="0" baseline="0" dirty="0">
                        <a:ln>
                          <a:noFill/>
                        </a:ln>
                        <a:solidFill>
                          <a:srgbClr val="742217"/>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742217"/>
                          </a:solidFill>
                          <a:effectLst/>
                          <a:latin typeface="Lucida Sans Unicode" charset="0"/>
                          <a:ea typeface="Times New Roman" charset="0"/>
                          <a:cs typeface="Times New Roman" charset="0"/>
                        </a:rPr>
                        <a:t>52</a:t>
                      </a:r>
                      <a:endParaRPr kumimoji="0" lang="fr-FR" sz="1400" b="0" i="0" u="none" strike="noStrike" cap="none" normalizeH="0" baseline="0" dirty="0">
                        <a:ln>
                          <a:noFill/>
                        </a:ln>
                        <a:solidFill>
                          <a:srgbClr val="742217"/>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dirty="0">
                        <a:ln>
                          <a:noFill/>
                        </a:ln>
                        <a:solidFill>
                          <a:srgbClr val="000000"/>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bl>
          </a:graphicData>
        </a:graphic>
      </p:graphicFrame>
      <p:sp>
        <p:nvSpPr>
          <p:cNvPr id="23617" name="ZoneTexte 3"/>
          <p:cNvSpPr txBox="1">
            <a:spLocks noChangeArrowheads="1"/>
          </p:cNvSpPr>
          <p:nvPr/>
        </p:nvSpPr>
        <p:spPr bwMode="auto">
          <a:xfrm>
            <a:off x="304800" y="5105400"/>
            <a:ext cx="8534400" cy="338138"/>
          </a:xfrm>
          <a:prstGeom prst="rect">
            <a:avLst/>
          </a:prstGeom>
          <a:noFill/>
          <a:ln w="9525">
            <a:noFill/>
            <a:miter lim="800000"/>
            <a:headEnd/>
            <a:tailEnd/>
          </a:ln>
        </p:spPr>
        <p:txBody>
          <a:bodyPr>
            <a:prstTxWarp prst="textNoShape">
              <a:avLst/>
            </a:prstTxWarp>
            <a:spAutoFit/>
          </a:bodyPr>
          <a:lstStyle/>
          <a:p>
            <a:r>
              <a:rPr lang="fr-FR" sz="1600">
                <a:latin typeface="Georgia" charset="0"/>
              </a:rPr>
              <a:t>0          10                  25                     35                    50                    65                       75                    100       </a:t>
            </a:r>
          </a:p>
        </p:txBody>
      </p:sp>
      <p:cxnSp>
        <p:nvCxnSpPr>
          <p:cNvPr id="6" name="Connecteur droit avec flèche 5"/>
          <p:cNvCxnSpPr/>
          <p:nvPr/>
        </p:nvCxnSpPr>
        <p:spPr>
          <a:xfrm>
            <a:off x="152400" y="5029200"/>
            <a:ext cx="8763000" cy="158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7" name="ZoneTexte 6"/>
          <p:cNvSpPr txBox="1">
            <a:spLocks noChangeArrowheads="1"/>
          </p:cNvSpPr>
          <p:nvPr/>
        </p:nvSpPr>
        <p:spPr bwMode="auto">
          <a:xfrm>
            <a:off x="152400" y="5562600"/>
            <a:ext cx="1408113" cy="971550"/>
          </a:xfrm>
          <a:prstGeom prst="rect">
            <a:avLst/>
          </a:prstGeom>
          <a:solidFill>
            <a:schemeClr val="accent1">
              <a:lumMod val="60000"/>
              <a:lumOff val="40000"/>
            </a:schemeClr>
          </a:solidFill>
          <a:ln w="9525">
            <a:solidFill>
              <a:schemeClr val="accent2"/>
            </a:solidFill>
            <a:miter lim="800000"/>
            <a:headEnd/>
            <a:tailEnd/>
          </a:ln>
          <a:effectLst>
            <a:outerShdw dist="25400" dir="5400000" rotWithShape="0">
              <a:srgbClr val="808080">
                <a:alpha val="34999"/>
              </a:srgbClr>
            </a:outerShdw>
          </a:effectLst>
        </p:spPr>
        <p:txBody>
          <a:bodyPr lIns="36000" tIns="0" rIns="36000" bIns="0">
            <a:prstTxWarp prst="textNoShape">
              <a:avLst/>
            </a:prstTxWarp>
            <a:spAutoFit/>
          </a:bodyPr>
          <a:lstStyle/>
          <a:p>
            <a:pPr>
              <a:defRPr/>
            </a:pPr>
            <a:r>
              <a:rPr lang="fr-FR" sz="900">
                <a:solidFill>
                  <a:srgbClr val="000000"/>
                </a:solidFill>
                <a:latin typeface="Arial" charset="0"/>
                <a:ea typeface="Arial" charset="0"/>
                <a:cs typeface="Arial" charset="0"/>
              </a:rPr>
              <a:t>Patients en hospitalisation fermée tels que schizophrènes chroniques, maniaques excités, profondes dépressions suicidaires. </a:t>
            </a:r>
          </a:p>
          <a:p>
            <a:pPr>
              <a:defRPr/>
            </a:pPr>
            <a:endParaRPr lang="fr-FR" sz="900">
              <a:solidFill>
                <a:srgbClr val="000000"/>
              </a:solidFill>
              <a:latin typeface="Arial" charset="0"/>
              <a:ea typeface="Arial" charset="0"/>
              <a:cs typeface="Arial" charset="0"/>
            </a:endParaRPr>
          </a:p>
        </p:txBody>
      </p:sp>
      <p:sp>
        <p:nvSpPr>
          <p:cNvPr id="8" name="ZoneTexte 7"/>
          <p:cNvSpPr txBox="1">
            <a:spLocks noChangeArrowheads="1"/>
          </p:cNvSpPr>
          <p:nvPr/>
        </p:nvSpPr>
        <p:spPr bwMode="auto">
          <a:xfrm>
            <a:off x="1563688" y="5562600"/>
            <a:ext cx="1408112" cy="971550"/>
          </a:xfrm>
          <a:prstGeom prst="rect">
            <a:avLst/>
          </a:prstGeom>
          <a:solidFill>
            <a:srgbClr val="ECCCC8"/>
          </a:solidFill>
          <a:ln w="9525">
            <a:solidFill>
              <a:schemeClr val="accent1"/>
            </a:solidFill>
            <a:miter lim="800000"/>
            <a:headEnd/>
            <a:tailEnd/>
          </a:ln>
          <a:effectLst>
            <a:outerShdw dist="25400" dir="5400000" rotWithShape="0">
              <a:srgbClr val="808080">
                <a:alpha val="34999"/>
              </a:srgbClr>
            </a:outerShdw>
          </a:effectLst>
        </p:spPr>
        <p:txBody>
          <a:bodyPr lIns="36000" tIns="0" rIns="36000" bIns="0">
            <a:prstTxWarp prst="textNoShape">
              <a:avLst/>
            </a:prstTxWarp>
            <a:spAutoFit/>
          </a:bodyPr>
          <a:lstStyle/>
          <a:p>
            <a:pPr>
              <a:defRPr/>
            </a:pPr>
            <a:r>
              <a:rPr lang="fr-FR" sz="900">
                <a:solidFill>
                  <a:srgbClr val="000000"/>
                </a:solidFill>
                <a:latin typeface="Arial" charset="0"/>
                <a:ea typeface="Arial" charset="0"/>
                <a:cs typeface="Arial" charset="0"/>
              </a:rPr>
              <a:t>La plupart des psychoses évidentes, des toxicomanies sévères, qui nécessitent une hospitalisation. `</a:t>
            </a:r>
          </a:p>
          <a:p>
            <a:pPr>
              <a:defRPr/>
            </a:pPr>
            <a:endParaRPr lang="fr-FR" sz="900">
              <a:solidFill>
                <a:srgbClr val="000000"/>
              </a:solidFill>
              <a:latin typeface="Arial" charset="0"/>
              <a:ea typeface="Arial" charset="0"/>
              <a:cs typeface="Arial" charset="0"/>
            </a:endParaRPr>
          </a:p>
          <a:p>
            <a:pPr>
              <a:defRPr/>
            </a:pPr>
            <a:endParaRPr lang="fr-FR" sz="900">
              <a:solidFill>
                <a:srgbClr val="000000"/>
              </a:solidFill>
              <a:latin typeface="Arial" charset="0"/>
              <a:ea typeface="Arial" charset="0"/>
              <a:cs typeface="Arial" charset="0"/>
            </a:endParaRPr>
          </a:p>
        </p:txBody>
      </p:sp>
      <p:sp>
        <p:nvSpPr>
          <p:cNvPr id="9" name="ZoneTexte 8"/>
          <p:cNvSpPr txBox="1"/>
          <p:nvPr/>
        </p:nvSpPr>
        <p:spPr>
          <a:xfrm>
            <a:off x="2971800" y="5562600"/>
            <a:ext cx="1143000" cy="971550"/>
          </a:xfrm>
          <a:prstGeom prst="rect">
            <a:avLst/>
          </a:prstGeom>
          <a:solidFill>
            <a:schemeClr val="accent1">
              <a:lumMod val="20000"/>
              <a:lumOff val="80000"/>
            </a:schemeClr>
          </a:solidFill>
        </p:spPr>
        <p:style>
          <a:lnRef idx="2">
            <a:schemeClr val="accent2"/>
          </a:lnRef>
          <a:fillRef idx="1">
            <a:schemeClr val="lt1"/>
          </a:fillRef>
          <a:effectRef idx="0">
            <a:schemeClr val="accent2"/>
          </a:effectRef>
          <a:fontRef idx="minor">
            <a:schemeClr val="dk1"/>
          </a:fontRef>
        </p:style>
        <p:txBody>
          <a:bodyPr lIns="36000" tIns="0" rIns="36000" bIns="0">
            <a:prstTxWarp prst="textNoShape">
              <a:avLst/>
            </a:prstTxWarp>
            <a:spAutoFit/>
          </a:bodyPr>
          <a:lstStyle/>
          <a:p>
            <a:pPr>
              <a:defRPr/>
            </a:pPr>
            <a:r>
              <a:rPr lang="fr-FR" sz="900">
                <a:solidFill>
                  <a:srgbClr val="000000"/>
                </a:solidFill>
                <a:latin typeface="Arial" charset="0"/>
                <a:ea typeface="Arial" charset="0"/>
                <a:cs typeface="Arial" charset="0"/>
              </a:rPr>
              <a:t>La plupart des états-limites, des troubles de caractère sévères, des dépressions psychotiques </a:t>
            </a:r>
          </a:p>
          <a:p>
            <a:pPr>
              <a:defRPr/>
            </a:pPr>
            <a:endParaRPr lang="fr-FR" sz="900">
              <a:solidFill>
                <a:srgbClr val="000000"/>
              </a:solidFill>
              <a:latin typeface="Arial" charset="0"/>
              <a:ea typeface="Arial" charset="0"/>
              <a:cs typeface="Arial" charset="0"/>
            </a:endParaRPr>
          </a:p>
          <a:p>
            <a:pPr>
              <a:defRPr/>
            </a:pPr>
            <a:endParaRPr lang="fr-FR" sz="900">
              <a:solidFill>
                <a:srgbClr val="000000"/>
              </a:solidFill>
              <a:latin typeface="Arial" charset="0"/>
              <a:ea typeface="Arial" charset="0"/>
              <a:cs typeface="Arial" charset="0"/>
            </a:endParaRPr>
          </a:p>
        </p:txBody>
      </p:sp>
      <p:sp>
        <p:nvSpPr>
          <p:cNvPr id="10" name="ZoneTexte 9"/>
          <p:cNvSpPr txBox="1">
            <a:spLocks noChangeArrowheads="1"/>
          </p:cNvSpPr>
          <p:nvPr/>
        </p:nvSpPr>
        <p:spPr bwMode="auto">
          <a:xfrm>
            <a:off x="5638800" y="5562600"/>
            <a:ext cx="1147763" cy="971550"/>
          </a:xfrm>
          <a:prstGeom prst="rect">
            <a:avLst/>
          </a:prstGeom>
          <a:solidFill>
            <a:schemeClr val="accent2">
              <a:lumMod val="20000"/>
              <a:lumOff val="80000"/>
            </a:schemeClr>
          </a:solidFill>
          <a:ln w="9525">
            <a:solidFill>
              <a:schemeClr val="accent2"/>
            </a:solidFill>
            <a:miter lim="800000"/>
            <a:headEnd/>
            <a:tailEnd/>
          </a:ln>
          <a:effectLst>
            <a:outerShdw dist="25400" dir="5400000" rotWithShape="0">
              <a:srgbClr val="808080">
                <a:alpha val="34999"/>
              </a:srgbClr>
            </a:outerShdw>
          </a:effectLst>
        </p:spPr>
        <p:txBody>
          <a:bodyPr lIns="36000" tIns="0" rIns="36000" bIns="0">
            <a:prstTxWarp prst="textNoShape">
              <a:avLst/>
            </a:prstTxWarp>
            <a:spAutoFit/>
          </a:bodyPr>
          <a:lstStyle/>
          <a:p>
            <a:pPr>
              <a:defRPr/>
            </a:pPr>
            <a:r>
              <a:rPr lang="fr-FR" sz="900">
                <a:solidFill>
                  <a:srgbClr val="000000"/>
                </a:solidFill>
                <a:latin typeface="Arial" charset="0"/>
                <a:ea typeface="Arial" charset="0"/>
                <a:cs typeface="Arial" charset="0"/>
              </a:rPr>
              <a:t>Phobies, névroses d'angoisse, caractères névrotiques). </a:t>
            </a:r>
          </a:p>
          <a:p>
            <a:pPr>
              <a:defRPr/>
            </a:pPr>
            <a:endParaRPr lang="fr-FR" sz="900">
              <a:solidFill>
                <a:srgbClr val="000000"/>
              </a:solidFill>
              <a:latin typeface="Arial" charset="0"/>
              <a:ea typeface="Arial" charset="0"/>
              <a:cs typeface="Arial" charset="0"/>
            </a:endParaRPr>
          </a:p>
          <a:p>
            <a:pPr>
              <a:defRPr/>
            </a:pPr>
            <a:endParaRPr lang="fr-FR" sz="900">
              <a:solidFill>
                <a:srgbClr val="000000"/>
              </a:solidFill>
              <a:latin typeface="Arial" charset="0"/>
              <a:ea typeface="Arial" charset="0"/>
              <a:cs typeface="Arial" charset="0"/>
            </a:endParaRPr>
          </a:p>
          <a:p>
            <a:pPr>
              <a:defRPr/>
            </a:pPr>
            <a:endParaRPr lang="fr-FR" sz="900">
              <a:solidFill>
                <a:srgbClr val="000000"/>
              </a:solidFill>
              <a:latin typeface="Arial" charset="0"/>
              <a:ea typeface="Arial" charset="0"/>
              <a:cs typeface="Arial" charset="0"/>
            </a:endParaRPr>
          </a:p>
        </p:txBody>
      </p:sp>
      <p:sp>
        <p:nvSpPr>
          <p:cNvPr id="17" name="ZoneTexte 16"/>
          <p:cNvSpPr txBox="1">
            <a:spLocks noChangeArrowheads="1"/>
          </p:cNvSpPr>
          <p:nvPr/>
        </p:nvSpPr>
        <p:spPr bwMode="auto">
          <a:xfrm>
            <a:off x="6781800" y="5562600"/>
            <a:ext cx="2209800" cy="971550"/>
          </a:xfrm>
          <a:prstGeom prst="rect">
            <a:avLst/>
          </a:prstGeom>
          <a:solidFill>
            <a:srgbClr val="CCFFCC"/>
          </a:solidFill>
          <a:ln w="9525">
            <a:solidFill>
              <a:schemeClr val="accent1"/>
            </a:solidFill>
            <a:miter lim="800000"/>
            <a:headEnd/>
            <a:tailEnd/>
          </a:ln>
          <a:effectLst>
            <a:outerShdw dist="25400" dir="5400000" rotWithShape="0">
              <a:srgbClr val="808080">
                <a:alpha val="34999"/>
              </a:srgbClr>
            </a:outerShdw>
          </a:effectLst>
        </p:spPr>
        <p:txBody>
          <a:bodyPr lIns="36000" tIns="0" rIns="36000" bIns="0">
            <a:prstTxWarp prst="textNoShape">
              <a:avLst/>
            </a:prstTxWarp>
            <a:spAutoFit/>
          </a:bodyPr>
          <a:lstStyle/>
          <a:p>
            <a:pPr>
              <a:defRPr/>
            </a:pPr>
            <a:r>
              <a:rPr lang="fr-FR" sz="900">
                <a:solidFill>
                  <a:srgbClr val="000000"/>
                </a:solidFill>
                <a:latin typeface="Arial" charset="0"/>
                <a:ea typeface="Arial" charset="0"/>
                <a:cs typeface="Arial" charset="0"/>
              </a:rPr>
              <a:t>à 75 : Troubles légers</a:t>
            </a:r>
          </a:p>
          <a:p>
            <a:pPr>
              <a:defRPr/>
            </a:pPr>
            <a:r>
              <a:rPr lang="fr-FR" sz="900">
                <a:solidFill>
                  <a:srgbClr val="000000"/>
                </a:solidFill>
                <a:latin typeface="Arial" charset="0"/>
                <a:ea typeface="Arial" charset="0"/>
                <a:cs typeface="Arial" charset="0"/>
              </a:rPr>
              <a:t>à 100 : Certains patients qui achèvent un traitement et certains qui viennent seulement pour une aide ou un conseil ponctuel, conjoncturel. </a:t>
            </a:r>
          </a:p>
          <a:p>
            <a:pPr>
              <a:defRPr/>
            </a:pPr>
            <a:endParaRPr lang="fr-FR" sz="900">
              <a:solidFill>
                <a:srgbClr val="000000"/>
              </a:solidFill>
              <a:latin typeface="Arial" charset="0"/>
              <a:ea typeface="Arial" charset="0"/>
              <a:cs typeface="Arial" charset="0"/>
            </a:endParaRPr>
          </a:p>
        </p:txBody>
      </p:sp>
      <p:sp>
        <p:nvSpPr>
          <p:cNvPr id="23624" name="Rectangle 10"/>
          <p:cNvSpPr>
            <a:spLocks noChangeArrowheads="1"/>
          </p:cNvSpPr>
          <p:nvPr/>
        </p:nvSpPr>
        <p:spPr bwMode="auto">
          <a:xfrm>
            <a:off x="4146550" y="5562600"/>
            <a:ext cx="1487488" cy="971550"/>
          </a:xfrm>
          <a:prstGeom prst="rect">
            <a:avLst/>
          </a:prstGeom>
          <a:solidFill>
            <a:schemeClr val="bg1"/>
          </a:solidFill>
          <a:ln w="9525">
            <a:solidFill>
              <a:srgbClr val="00E4A8"/>
            </a:solidFill>
            <a:miter lim="800000"/>
            <a:headEnd/>
            <a:tailEnd/>
          </a:ln>
        </p:spPr>
        <p:txBody>
          <a:bodyPr lIns="36000" rIns="36000">
            <a:prstTxWarp prst="textNoShape">
              <a:avLst/>
            </a:prstTxWarp>
            <a:spAutoFit/>
          </a:bodyPr>
          <a:lstStyle/>
          <a:p>
            <a:r>
              <a:rPr lang="fr-FR" sz="900">
                <a:latin typeface="Arial" charset="0"/>
                <a:ea typeface="Arial" charset="0"/>
                <a:cs typeface="Arial" charset="0"/>
              </a:rPr>
              <a:t>Troubles obsessionnels compulsifs graves (50-35). Quelques psychoses compensées, beaucoup de troubles du caractère,  dépressions</a:t>
            </a:r>
          </a:p>
          <a:p>
            <a:endParaRPr lang="fr-FR" sz="900">
              <a:latin typeface="Arial" charset="0"/>
              <a:ea typeface="Arial" charset="0"/>
              <a:cs typeface="Arial"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25602" name="Titre 2"/>
          <p:cNvSpPr>
            <a:spLocks noGrp="1"/>
          </p:cNvSpPr>
          <p:nvPr>
            <p:ph type="title"/>
          </p:nvPr>
        </p:nvSpPr>
        <p:spPr>
          <a:xfrm>
            <a:off x="457200" y="274638"/>
            <a:ext cx="8229600" cy="792162"/>
          </a:xfrm>
        </p:spPr>
        <p:txBody>
          <a:bodyPr/>
          <a:lstStyle/>
          <a:p>
            <a:pPr eaLnBrk="1" hangingPunct="1"/>
            <a:r>
              <a:rPr lang="fr-FR" sz="3200">
                <a:solidFill>
                  <a:srgbClr val="7B9899"/>
                </a:solidFill>
              </a:rPr>
              <a:t>DSM-IV-TR (APA, 2003)</a:t>
            </a:r>
          </a:p>
        </p:txBody>
      </p:sp>
      <p:graphicFrame>
        <p:nvGraphicFramePr>
          <p:cNvPr id="4" name="Espace réservé du contenu 3"/>
          <p:cNvGraphicFramePr>
            <a:graphicFrameLocks noGrp="1"/>
          </p:cNvGraphicFramePr>
          <p:nvPr>
            <p:ph sz="quarter" idx="1"/>
          </p:nvPr>
        </p:nvGraphicFramePr>
        <p:xfrm>
          <a:off x="457200" y="1946275"/>
          <a:ext cx="8229600" cy="3038157"/>
        </p:xfrm>
        <a:graphic>
          <a:graphicData uri="http://schemas.openxmlformats.org/drawingml/2006/table">
            <a:tbl>
              <a:tblPr/>
              <a:tblGrid>
                <a:gridCol w="1143000"/>
                <a:gridCol w="2971800"/>
                <a:gridCol w="4114800"/>
              </a:tblGrid>
              <a:tr h="3206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200" b="1" i="0" u="none" strike="noStrike" cap="none" normalizeH="0" baseline="0">
                        <a:ln>
                          <a:noFill/>
                        </a:ln>
                        <a:solidFill>
                          <a:srgbClr val="FFFFFF"/>
                        </a:solidFill>
                        <a:effectLst/>
                        <a:latin typeface="Lucida Sans Unicode" charset="0"/>
                        <a:ea typeface="Times New Roman" charset="0"/>
                        <a:cs typeface="Times New Roman"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a:ln>
                            <a:noFill/>
                          </a:ln>
                          <a:solidFill>
                            <a:srgbClr val="FFFFFF"/>
                          </a:solidFill>
                          <a:effectLst/>
                          <a:latin typeface="Lucida Sans Unicode" charset="0"/>
                          <a:ea typeface="Times New Roman" charset="0"/>
                          <a:cs typeface="Times New Roman" charset="0"/>
                        </a:rPr>
                        <a:t>Diagnostic initial</a:t>
                      </a:r>
                      <a:endParaRPr kumimoji="0" lang="fr-FR" sz="1200" b="1" i="0" u="none" strike="noStrike" cap="none" normalizeH="0" baseline="0" dirty="0">
                        <a:ln>
                          <a:noFill/>
                        </a:ln>
                        <a:solidFill>
                          <a:srgbClr val="FFFFFF"/>
                        </a:solidFill>
                        <a:effectLst/>
                        <a:latin typeface="Lucida Sans Unicode" charset="0"/>
                        <a:ea typeface="Times New Roman" charset="0"/>
                        <a:cs typeface="Times New Roman"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FFFFFF"/>
                          </a:solidFill>
                          <a:effectLst/>
                          <a:latin typeface="Lucida Sans Unicode" charset="0"/>
                          <a:ea typeface="Times New Roman" charset="0"/>
                          <a:cs typeface="Times New Roman" charset="0"/>
                        </a:rPr>
                        <a:t>Diagnostic à un an</a:t>
                      </a:r>
                      <a:endParaRPr kumimoji="0" lang="fr-FR" sz="1200" b="1" i="0" u="none" strike="noStrike" cap="none" normalizeH="0" baseline="0">
                        <a:ln>
                          <a:noFill/>
                        </a:ln>
                        <a:solidFill>
                          <a:srgbClr val="FFFFFF"/>
                        </a:solidFill>
                        <a:effectLst/>
                        <a:latin typeface="Lucida Sans Unicode" charset="0"/>
                        <a:ea typeface="Times New Roman" charset="0"/>
                        <a:cs typeface="Times New Roman"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5524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000000"/>
                          </a:solidFill>
                          <a:effectLst/>
                          <a:latin typeface="Lucida Sans Unicode" charset="0"/>
                          <a:ea typeface="Times New Roman" charset="0"/>
                          <a:cs typeface="Times New Roman" charset="0"/>
                        </a:rPr>
                        <a:t>Axe I</a:t>
                      </a:r>
                      <a:endParaRPr kumimoji="0" lang="fr-FR" sz="1400" b="0" i="0" u="none" strike="noStrike" cap="none" normalizeH="0" baseline="0">
                        <a:ln>
                          <a:noFill/>
                        </a:ln>
                        <a:solidFill>
                          <a:srgbClr val="000000"/>
                        </a:solidFill>
                        <a:effectLst/>
                        <a:latin typeface="Lucida Sans Unicode" charset="0"/>
                        <a:ea typeface="Times New Roman" charset="0"/>
                        <a:cs typeface="Times New Roman"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Épisode dépressif majeur</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Georgia" charset="0"/>
                          <a:ea typeface="ＭＳ Ｐゴシック" charset="-128"/>
                          <a:cs typeface="ＭＳ Ｐゴシック" charset="-128"/>
                        </a:rPr>
                        <a:t>F 34.1 trouble dysthymique</a:t>
                      </a:r>
                      <a:endParaRPr kumimoji="0" lang="fr-FR" sz="1600" b="0" i="0" u="none" strike="noStrike" cap="none" normalizeH="0" baseline="0" dirty="0">
                        <a:ln>
                          <a:noFill/>
                        </a:ln>
                        <a:solidFill>
                          <a:schemeClr val="tx1"/>
                        </a:solidFill>
                        <a:effectLst/>
                        <a:latin typeface="Georgia" charset="0"/>
                        <a:ea typeface="ＭＳ Ｐゴシック" charset="-128"/>
                        <a:cs typeface="ＭＳ Ｐゴシック" charset="-12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6588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000000"/>
                          </a:solidFill>
                          <a:effectLst/>
                          <a:latin typeface="Lucida Sans Unicode" charset="0"/>
                          <a:ea typeface="Times New Roman" charset="0"/>
                          <a:cs typeface="Times New Roman" charset="0"/>
                        </a:rPr>
                        <a:t>Axe II</a:t>
                      </a:r>
                      <a:endParaRPr kumimoji="0" lang="fr-FR" sz="1400" b="0" i="0" u="none" strike="noStrike" cap="none" normalizeH="0" baseline="0">
                        <a:ln>
                          <a:noFill/>
                        </a:ln>
                        <a:solidFill>
                          <a:srgbClr val="000000"/>
                        </a:solidFill>
                        <a:effectLst/>
                        <a:latin typeface="Lucida Sans Unicode" charset="0"/>
                        <a:ea typeface="Times New Roman" charset="0"/>
                        <a:cs typeface="Times New Roman"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Trouble de la personnalité borderline</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Georgia" charset="0"/>
                          <a:ea typeface="ＭＳ Ｐゴシック" charset="-128"/>
                          <a:cs typeface="ＭＳ Ｐゴシック" charset="-128"/>
                        </a:rPr>
                        <a:t>Trouble de la personnalité non spécifié ? </a:t>
                      </a:r>
                    </a:p>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Georgia" charset="0"/>
                          <a:ea typeface="ＭＳ Ｐゴシック" charset="-128"/>
                          <a:cs typeface="ＭＳ Ｐゴシック" charset="-128"/>
                        </a:rPr>
                        <a:t>F 60.9</a:t>
                      </a:r>
                      <a:endParaRPr kumimoji="0" lang="fr-FR" sz="1600" b="0" i="0" u="none" strike="noStrike" cap="none" normalizeH="0" baseline="0" dirty="0">
                        <a:ln>
                          <a:noFill/>
                        </a:ln>
                        <a:solidFill>
                          <a:schemeClr val="tx1"/>
                        </a:solidFill>
                        <a:effectLst/>
                        <a:latin typeface="Georgia" charset="0"/>
                        <a:ea typeface="ＭＳ Ｐゴシック" charset="-128"/>
                        <a:cs typeface="ＭＳ Ｐゴシック" charset="-12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4318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000000"/>
                          </a:solidFill>
                          <a:effectLst/>
                          <a:latin typeface="Lucida Sans Unicode" charset="0"/>
                          <a:ea typeface="Times New Roman" charset="0"/>
                          <a:cs typeface="Times New Roman" charset="0"/>
                        </a:rPr>
                        <a:t>Axe III</a:t>
                      </a:r>
                      <a:endParaRPr kumimoji="0" lang="fr-FR" sz="1400" b="0" i="0" u="none" strike="noStrike" cap="none" normalizeH="0" baseline="0">
                        <a:ln>
                          <a:noFill/>
                        </a:ln>
                        <a:solidFill>
                          <a:srgbClr val="000000"/>
                        </a:solidFill>
                        <a:effectLst/>
                        <a:latin typeface="Lucida Sans Unicode" charset="0"/>
                        <a:ea typeface="Times New Roman" charset="0"/>
                        <a:cs typeface="Times New Roman"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 absence</a:t>
                      </a: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Georgia" charset="0"/>
                          <a:ea typeface="ＭＳ Ｐゴシック" charset="-128"/>
                          <a:cs typeface="ＭＳ Ｐゴシック" charset="-128"/>
                        </a:rPr>
                        <a:t>Sueurs importantes</a:t>
                      </a:r>
                      <a:endParaRPr kumimoji="0" lang="fr-FR" sz="1600" b="0" i="0" u="none" strike="noStrike" cap="none" normalizeH="0" baseline="0" dirty="0">
                        <a:ln>
                          <a:noFill/>
                        </a:ln>
                        <a:solidFill>
                          <a:schemeClr val="tx1"/>
                        </a:solidFill>
                        <a:effectLst/>
                        <a:latin typeface="Georgia" charset="0"/>
                        <a:ea typeface="ＭＳ Ｐゴシック" charset="-128"/>
                        <a:cs typeface="ＭＳ Ｐゴシック" charset="-12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647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000000"/>
                          </a:solidFill>
                          <a:effectLst/>
                          <a:latin typeface="Lucida Sans Unicode" charset="0"/>
                          <a:ea typeface="Times New Roman" charset="0"/>
                          <a:cs typeface="Times New Roman" charset="0"/>
                        </a:rPr>
                        <a:t>Axe IV</a:t>
                      </a:r>
                      <a:endParaRPr kumimoji="0" lang="fr-FR" sz="1400" b="0" i="0" u="none" strike="noStrike" cap="none" normalizeH="0" baseline="0">
                        <a:ln>
                          <a:noFill/>
                        </a:ln>
                        <a:solidFill>
                          <a:srgbClr val="000000"/>
                        </a:solidFill>
                        <a:effectLst/>
                        <a:latin typeface="Lucida Sans Unicode" charset="0"/>
                        <a:ea typeface="Times New Roman" charset="0"/>
                        <a:cs typeface="Times New Roman"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Lucida Sans Unicode" charset="0"/>
                          <a:ea typeface="Times New Roman" charset="0"/>
                          <a:cs typeface="Times New Roman" charset="0"/>
                        </a:rPr>
                        <a:t>Invalidité du père</a:t>
                      </a:r>
                      <a:endParaRPr kumimoji="0" lang="fr-FR" sz="1400" b="0" i="0" u="none" strike="noStrike" cap="none" normalizeH="0" baseline="0" dirty="0">
                        <a:ln>
                          <a:noFill/>
                        </a:ln>
                        <a:solidFill>
                          <a:srgbClr val="000000"/>
                        </a:solidFill>
                        <a:effectLst/>
                        <a:latin typeface="Lucida Sans Unicode" charset="0"/>
                        <a:ea typeface="Times New Roman" charset="0"/>
                        <a:cs typeface="Times New Roman"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Georgia" charset="0"/>
                          <a:ea typeface="ＭＳ Ｐゴシック" charset="-128"/>
                          <a:cs typeface="ＭＳ Ｐゴシック" charset="-128"/>
                        </a:rPr>
                        <a:t>Difficulté relationnelle avec ses pairs</a:t>
                      </a:r>
                      <a:endParaRPr kumimoji="0" lang="fr-FR" sz="1600" b="0" i="0" u="none" strike="noStrike" cap="none" normalizeH="0" baseline="0" dirty="0">
                        <a:ln>
                          <a:noFill/>
                        </a:ln>
                        <a:solidFill>
                          <a:schemeClr val="tx1"/>
                        </a:solidFill>
                        <a:effectLst/>
                        <a:latin typeface="Georgia" charset="0"/>
                        <a:ea typeface="ＭＳ Ｐゴシック" charset="-128"/>
                        <a:cs typeface="ＭＳ Ｐゴシック" charset="-12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4143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000000"/>
                          </a:solidFill>
                          <a:effectLst/>
                          <a:latin typeface="Lucida Sans Unicode" charset="0"/>
                          <a:ea typeface="Times New Roman" charset="0"/>
                          <a:cs typeface="Times New Roman" charset="0"/>
                        </a:rPr>
                        <a:t>Axe V</a:t>
                      </a:r>
                      <a:endParaRPr kumimoji="0" lang="fr-FR" sz="1400" b="0" i="0" u="none" strike="noStrike" cap="none" normalizeH="0" baseline="0">
                        <a:ln>
                          <a:noFill/>
                        </a:ln>
                        <a:solidFill>
                          <a:srgbClr val="000000"/>
                        </a:solidFill>
                        <a:effectLst/>
                        <a:latin typeface="Lucida Sans Unicode" charset="0"/>
                        <a:ea typeface="Times New Roman" charset="0"/>
                        <a:cs typeface="Times New Roman"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EGF – 35-40</a:t>
                      </a:r>
                    </a:p>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a:ln>
                          <a:noFill/>
                        </a:ln>
                        <a:solidFill>
                          <a:srgbClr val="000000"/>
                        </a:solidFill>
                        <a:effectLst/>
                        <a:latin typeface="Lucida Sans Unicode" charset="0"/>
                        <a:ea typeface="Times New Roman" charset="0"/>
                        <a:cs typeface="Times New Roman"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dirty="0" smtClean="0">
                          <a:ln>
                            <a:noFill/>
                          </a:ln>
                          <a:solidFill>
                            <a:schemeClr val="tx1"/>
                          </a:solidFill>
                          <a:effectLst/>
                          <a:latin typeface="Georgia" charset="0"/>
                          <a:ea typeface="ＭＳ Ｐゴシック" charset="-128"/>
                          <a:cs typeface="ＭＳ Ｐゴシック" charset="-128"/>
                        </a:rPr>
                        <a:t>EGF - 50</a:t>
                      </a:r>
                      <a:endParaRPr kumimoji="0" lang="fr-FR" sz="1800" b="0" i="0" u="none" strike="noStrike" cap="none" normalizeH="0" baseline="0" dirty="0">
                        <a:ln>
                          <a:noFill/>
                        </a:ln>
                        <a:solidFill>
                          <a:schemeClr val="tx1"/>
                        </a:solidFill>
                        <a:effectLst/>
                        <a:latin typeface="Georgia" charset="0"/>
                        <a:ea typeface="ＭＳ Ｐゴシック" charset="-128"/>
                        <a:cs typeface="ＭＳ Ｐゴシック" charset="-128"/>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bl>
          </a:graphicData>
        </a:graphic>
      </p:graphicFrame>
      <p:sp>
        <p:nvSpPr>
          <p:cNvPr id="25633" name="ZoneTexte 4"/>
          <p:cNvSpPr txBox="1">
            <a:spLocks noChangeArrowheads="1"/>
          </p:cNvSpPr>
          <p:nvPr/>
        </p:nvSpPr>
        <p:spPr bwMode="auto">
          <a:xfrm>
            <a:off x="457200" y="5410200"/>
            <a:ext cx="8229600" cy="915988"/>
          </a:xfrm>
          <a:prstGeom prst="rect">
            <a:avLst/>
          </a:prstGeom>
          <a:noFill/>
          <a:ln w="9525">
            <a:noFill/>
            <a:miter lim="800000"/>
            <a:headEnd/>
            <a:tailEnd/>
          </a:ln>
        </p:spPr>
        <p:txBody>
          <a:bodyPr>
            <a:prstTxWarp prst="textNoShape">
              <a:avLst/>
            </a:prstTxWarp>
            <a:spAutoFit/>
          </a:bodyPr>
          <a:lstStyle/>
          <a:p>
            <a:r>
              <a:rPr lang="fr-FR" sz="1800" i="1"/>
              <a:t>Rétro-dib au départ : adaptation sociale : 2(max=8) ; impulsivité : 6(max=8); Affect : 6(max=6); éléments psychotiques : 7(max=7) ; relations interpersonnelles : 2(max=8)</a:t>
            </a:r>
          </a:p>
          <a:p>
            <a:r>
              <a:rPr lang="fr-FR" sz="1800" i="1">
                <a:solidFill>
                  <a:srgbClr val="FF0000"/>
                </a:solidFill>
              </a:rPr>
              <a:t>score total: 7(max=)10 pour un seuil ≥ 7 pour la personnalité borderline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27650" name="Titre 2"/>
          <p:cNvSpPr>
            <a:spLocks noGrp="1"/>
          </p:cNvSpPr>
          <p:nvPr>
            <p:ph type="title"/>
          </p:nvPr>
        </p:nvSpPr>
        <p:spPr/>
        <p:txBody>
          <a:bodyPr/>
          <a:lstStyle/>
          <a:p>
            <a:pPr eaLnBrk="1" hangingPunct="1"/>
            <a:r>
              <a:rPr lang="fr-FR" sz="2900">
                <a:solidFill>
                  <a:srgbClr val="7B9899"/>
                </a:solidFill>
              </a:rPr>
              <a:t>Échelles de fonctionnement dynamique (HOGLEND, 1997)</a:t>
            </a:r>
          </a:p>
        </p:txBody>
      </p:sp>
      <p:graphicFrame>
        <p:nvGraphicFramePr>
          <p:cNvPr id="4" name="Espace réservé du contenu 3"/>
          <p:cNvGraphicFramePr>
            <a:graphicFrameLocks noGrp="1"/>
          </p:cNvGraphicFramePr>
          <p:nvPr>
            <p:ph sz="quarter" idx="1"/>
          </p:nvPr>
        </p:nvGraphicFramePr>
        <p:xfrm>
          <a:off x="457200" y="1219200"/>
          <a:ext cx="7391400" cy="3281997"/>
        </p:xfrm>
        <a:graphic>
          <a:graphicData uri="http://schemas.openxmlformats.org/drawingml/2006/table">
            <a:tbl>
              <a:tblPr/>
              <a:tblGrid>
                <a:gridCol w="2209800"/>
                <a:gridCol w="852488"/>
                <a:gridCol w="976312"/>
                <a:gridCol w="1219200"/>
                <a:gridCol w="2133600"/>
              </a:tblGrid>
              <a:tr h="371475">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400" b="1" i="0" u="none" strike="noStrike" cap="none" normalizeH="0" baseline="0">
                        <a:ln>
                          <a:noFill/>
                        </a:ln>
                        <a:solidFill>
                          <a:srgbClr val="FFFFFF"/>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FFFFFF"/>
                          </a:solidFill>
                          <a:effectLst/>
                          <a:latin typeface="Lucida Sans Unicode" charset="0"/>
                          <a:ea typeface="Times New Roman" charset="0"/>
                          <a:cs typeface="Times New Roman" charset="0"/>
                        </a:rPr>
                        <a:t>2 mois</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FFFFFF"/>
                          </a:solidFill>
                          <a:effectLst/>
                          <a:latin typeface="Lucida Sans Unicode" charset="0"/>
                          <a:ea typeface="Times New Roman" charset="0"/>
                          <a:cs typeface="Times New Roman" charset="0"/>
                        </a:rPr>
                        <a:t>6 mois</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FFFFFF"/>
                          </a:solidFill>
                          <a:effectLst/>
                          <a:latin typeface="Lucida Sans Unicode" charset="0"/>
                          <a:ea typeface="Times New Roman" charset="0"/>
                          <a:cs typeface="Times New Roman" charset="0"/>
                        </a:rPr>
                        <a:t>12 mois</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FFFFFF"/>
                          </a:solidFill>
                          <a:effectLst/>
                          <a:latin typeface="Lucida Sans Unicode" charset="0"/>
                          <a:ea typeface="Times New Roman" charset="0"/>
                          <a:cs typeface="Times New Roman" charset="0"/>
                        </a:rPr>
                        <a:t>Commentaires</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a:ln>
                            <a:noFill/>
                          </a:ln>
                          <a:solidFill>
                            <a:srgbClr val="000000"/>
                          </a:solidFill>
                          <a:effectLst/>
                          <a:latin typeface="Lucida Sans Unicode" charset="0"/>
                          <a:ea typeface="Times New Roman" charset="0"/>
                          <a:cs typeface="Times New Roman" charset="0"/>
                        </a:rPr>
                        <a:t>Qualité des relations familiales</a:t>
                      </a:r>
                      <a:r>
                        <a:rPr kumimoji="0" lang="fr-FR" sz="1400" b="0" i="0" u="none" strike="noStrike" cap="none" normalizeH="0" baseline="0" dirty="0">
                          <a:ln>
                            <a:noFill/>
                          </a:ln>
                          <a:solidFill>
                            <a:srgbClr val="000000"/>
                          </a:solidFill>
                          <a:effectLst/>
                          <a:latin typeface="Lucida Sans Unicode" charset="0"/>
                          <a:ea typeface="Times New Roman" charset="0"/>
                          <a:cs typeface="Times New Roman" charset="0"/>
                        </a:rPr>
                        <a:t> :</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chemeClr val="tx1"/>
                          </a:solidFill>
                          <a:effectLst/>
                          <a:latin typeface="Georgia" charset="0"/>
                          <a:ea typeface="ＭＳ Ｐゴシック" charset="-128"/>
                          <a:cs typeface="ＭＳ Ｐゴシック" charset="-128"/>
                        </a:rPr>
                        <a:t>72</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rgbClr val="000000"/>
                          </a:solidFill>
                          <a:effectLst/>
                          <a:latin typeface="Georgia" charset="0"/>
                          <a:ea typeface="Times New Roman" charset="0"/>
                          <a:cs typeface="Times New Roman" charset="0"/>
                        </a:rPr>
                        <a:t>72</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smtClean="0">
                          <a:ln>
                            <a:noFill/>
                          </a:ln>
                          <a:solidFill>
                            <a:srgbClr val="000000"/>
                          </a:solidFill>
                          <a:effectLst/>
                          <a:latin typeface="Georgia" charset="0"/>
                          <a:ea typeface="Times New Roman" charset="0"/>
                          <a:cs typeface="Times New Roman" charset="0"/>
                        </a:rPr>
                        <a:t>78 </a:t>
                      </a:r>
                      <a:endParaRPr kumimoji="0" lang="fr-FR" sz="1600" b="0" i="0" u="none" strike="noStrike" cap="none" normalizeH="0" baseline="0" dirty="0">
                        <a:ln>
                          <a:noFill/>
                        </a:ln>
                        <a:solidFill>
                          <a:srgbClr val="000000"/>
                        </a:solidFill>
                        <a:effectLst/>
                        <a:latin typeface="Georgia" charset="0"/>
                        <a:ea typeface="Times New Roman" charset="0"/>
                        <a:cs typeface="Times New Roman" charset="0"/>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ts val="0"/>
                        </a:spcAft>
                        <a:buClrTx/>
                        <a:buSzTx/>
                        <a:buFontTx/>
                        <a:buNone/>
                        <a:tabLst/>
                      </a:pPr>
                      <a:r>
                        <a:rPr kumimoji="0" lang="fr-FR" sz="1400" b="0" i="0" u="none" strike="noStrike" cap="none" normalizeH="0" baseline="0" dirty="0" smtClean="0">
                          <a:ln>
                            <a:noFill/>
                          </a:ln>
                          <a:solidFill>
                            <a:srgbClr val="000000"/>
                          </a:solidFill>
                          <a:effectLst/>
                          <a:latin typeface="Lucida Sans Unicode" charset="0"/>
                          <a:ea typeface="Times New Roman" charset="0"/>
                          <a:cs typeface="Times New Roman" charset="0"/>
                        </a:rPr>
                        <a:t>+6</a:t>
                      </a:r>
                      <a:endParaRPr kumimoji="0" lang="fr-FR" sz="1400" b="0" i="0" u="none" strike="noStrike" cap="none" normalizeH="0" baseline="0" dirty="0">
                        <a:ln>
                          <a:noFill/>
                        </a:ln>
                        <a:solidFill>
                          <a:srgbClr val="000000"/>
                        </a:solidFill>
                        <a:effectLst/>
                        <a:latin typeface="Lucida Sans Unicode" charset="0"/>
                        <a:ea typeface="Times New Roman" charset="0"/>
                        <a:cs typeface="Times New Roman" charset="0"/>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000000"/>
                          </a:solidFill>
                          <a:effectLst/>
                          <a:latin typeface="Lucida Sans Unicode" charset="0"/>
                          <a:ea typeface="Times New Roman" charset="0"/>
                          <a:cs typeface="Times New Roman" charset="0"/>
                        </a:rPr>
                        <a:t>Qualité des relations amicales</a:t>
                      </a: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 </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chemeClr val="tx1"/>
                          </a:solidFill>
                          <a:effectLst/>
                          <a:latin typeface="Georgia" charset="0"/>
                          <a:ea typeface="ＭＳ Ｐゴシック" charset="-128"/>
                          <a:cs typeface="ＭＳ Ｐゴシック" charset="-128"/>
                        </a:rPr>
                        <a:t>52</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rgbClr val="000000"/>
                          </a:solidFill>
                          <a:effectLst/>
                          <a:latin typeface="Georgia" charset="0"/>
                          <a:ea typeface="Times New Roman" charset="0"/>
                          <a:cs typeface="Times New Roman" charset="0"/>
                        </a:rPr>
                        <a:t>63</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rgbClr val="000000"/>
                          </a:solidFill>
                          <a:effectLst/>
                          <a:latin typeface="Georgia" charset="0"/>
                          <a:ea typeface="Times New Roman" charset="0"/>
                          <a:cs typeface="Times New Roman" charset="0"/>
                        </a:rPr>
                        <a:t>52</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Lucida Sans Unicode" charset="0"/>
                          <a:ea typeface="Times New Roman" charset="0"/>
                          <a:cs typeface="Times New Roman" charset="0"/>
                        </a:rPr>
                        <a:t>instable</a:t>
                      </a:r>
                      <a:endParaRPr kumimoji="0" lang="fr-FR" sz="1400" b="0" i="0" u="none" strike="noStrike" cap="none" normalizeH="0" baseline="0" dirty="0">
                        <a:ln>
                          <a:noFill/>
                        </a:ln>
                        <a:solidFill>
                          <a:srgbClr val="000000"/>
                        </a:solidFill>
                        <a:effectLst/>
                        <a:latin typeface="Lucida Sans Unicode" charset="0"/>
                        <a:ea typeface="Times New Roman" charset="0"/>
                        <a:cs typeface="Times New Roman" charset="0"/>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000000"/>
                          </a:solidFill>
                          <a:effectLst/>
                          <a:latin typeface="Lucida Sans Unicode" charset="0"/>
                          <a:ea typeface="Times New Roman" charset="0"/>
                          <a:cs typeface="Times New Roman" charset="0"/>
                        </a:rPr>
                        <a:t>Relations sentimentales/sexuelles</a:t>
                      </a: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 </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smtClean="0">
                          <a:ln>
                            <a:noFill/>
                          </a:ln>
                          <a:solidFill>
                            <a:schemeClr val="tx1"/>
                          </a:solidFill>
                          <a:effectLst/>
                          <a:latin typeface="Georgia" charset="0"/>
                          <a:ea typeface="ＭＳ Ｐゴシック" charset="-128"/>
                          <a:cs typeface="ＭＳ Ｐゴシック" charset="-128"/>
                        </a:rPr>
                        <a:t>41</a:t>
                      </a:r>
                      <a:endParaRPr kumimoji="0" lang="fr-FR" sz="1600" b="0" i="0" u="none" strike="noStrike" cap="none" normalizeH="0" baseline="0" dirty="0">
                        <a:ln>
                          <a:noFill/>
                        </a:ln>
                        <a:solidFill>
                          <a:schemeClr val="tx1"/>
                        </a:solidFill>
                        <a:effectLst/>
                        <a:latin typeface="Georgia" charset="0"/>
                        <a:ea typeface="ＭＳ Ｐゴシック" charset="-128"/>
                        <a:cs typeface="ＭＳ Ｐゴシック" charset="-128"/>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smtClean="0">
                          <a:ln>
                            <a:noFill/>
                          </a:ln>
                          <a:solidFill>
                            <a:srgbClr val="000000"/>
                          </a:solidFill>
                          <a:effectLst/>
                          <a:latin typeface="Georgia" charset="0"/>
                          <a:ea typeface="Times New Roman" charset="0"/>
                          <a:cs typeface="Times New Roman" charset="0"/>
                        </a:rPr>
                        <a:t>50</a:t>
                      </a:r>
                      <a:endParaRPr kumimoji="0" lang="fr-FR" sz="1600" b="0" i="0" u="none" strike="noStrike" cap="none" normalizeH="0" baseline="0" dirty="0">
                        <a:ln>
                          <a:noFill/>
                        </a:ln>
                        <a:solidFill>
                          <a:srgbClr val="000000"/>
                        </a:solidFill>
                        <a:effectLst/>
                        <a:latin typeface="Georgia" charset="0"/>
                        <a:ea typeface="Times New Roman" charset="0"/>
                        <a:cs typeface="Times New Roman" charset="0"/>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rgbClr val="000000"/>
                          </a:solidFill>
                          <a:effectLst/>
                          <a:latin typeface="Georgia" charset="0"/>
                          <a:ea typeface="Times New Roman" charset="0"/>
                          <a:cs typeface="Times New Roman" charset="0"/>
                        </a:rPr>
                        <a:t>0</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Lucida Sans Unicode" charset="0"/>
                          <a:ea typeface="Times New Roman" charset="0"/>
                          <a:cs typeface="Times New Roman" charset="0"/>
                        </a:rPr>
                        <a:t>instable</a:t>
                      </a:r>
                      <a:endParaRPr kumimoji="0" lang="fr-FR" sz="1400" b="0" i="0" u="none" strike="noStrike" cap="none" normalizeH="0" baseline="0" dirty="0">
                        <a:ln>
                          <a:noFill/>
                        </a:ln>
                        <a:solidFill>
                          <a:srgbClr val="000000"/>
                        </a:solidFill>
                        <a:effectLst/>
                        <a:latin typeface="Lucida Sans Unicode" charset="0"/>
                        <a:ea typeface="Times New Roman" charset="0"/>
                        <a:cs typeface="Times New Roman" charset="0"/>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000000"/>
                          </a:solidFill>
                          <a:effectLst/>
                          <a:latin typeface="Lucida Sans Unicode" charset="0"/>
                          <a:ea typeface="Times New Roman" charset="0"/>
                          <a:cs typeface="Times New Roman" charset="0"/>
                        </a:rPr>
                        <a:t>Tolérance aux affects</a:t>
                      </a: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 </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a:ln>
                            <a:noFill/>
                          </a:ln>
                          <a:solidFill>
                            <a:schemeClr val="tx1"/>
                          </a:solidFill>
                          <a:effectLst/>
                          <a:latin typeface="Georgia" charset="0"/>
                          <a:ea typeface="ＭＳ Ｐゴシック" charset="-128"/>
                          <a:cs typeface="ＭＳ Ｐゴシック" charset="-128"/>
                        </a:rPr>
                        <a:t>49</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rgbClr val="000000"/>
                          </a:solidFill>
                          <a:effectLst/>
                          <a:latin typeface="Georgia" charset="0"/>
                          <a:ea typeface="Times New Roman" charset="0"/>
                          <a:cs typeface="Times New Roman" charset="0"/>
                        </a:rPr>
                        <a:t>75</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rgbClr val="000000"/>
                          </a:solidFill>
                          <a:effectLst/>
                          <a:latin typeface="Georgia" charset="0"/>
                          <a:ea typeface="Times New Roman" charset="0"/>
                          <a:cs typeface="Times New Roman" charset="0"/>
                        </a:rPr>
                        <a:t>57</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A3171E"/>
                          </a:solidFill>
                          <a:effectLst/>
                          <a:latin typeface="Lucida Sans Unicode" charset="0"/>
                          <a:ea typeface="Times New Roman" charset="0"/>
                          <a:cs typeface="Times New Roman" charset="0"/>
                        </a:rPr>
                        <a:t>Instable +8</a:t>
                      </a:r>
                      <a:endParaRPr kumimoji="0" lang="fr-FR" sz="1400" b="0" i="0" u="none" strike="noStrike" cap="none" normalizeH="0" baseline="0" dirty="0">
                        <a:ln>
                          <a:noFill/>
                        </a:ln>
                        <a:solidFill>
                          <a:srgbClr val="A3171E"/>
                        </a:solidFill>
                        <a:effectLst/>
                        <a:latin typeface="Lucida Sans Unicode" charset="0"/>
                        <a:ea typeface="Times New Roman" charset="0"/>
                        <a:cs typeface="Times New Roman" charset="0"/>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000000"/>
                          </a:solidFill>
                          <a:effectLst/>
                          <a:latin typeface="Lucida Sans Unicode" charset="0"/>
                          <a:ea typeface="Times New Roman" charset="0"/>
                          <a:cs typeface="Times New Roman" charset="0"/>
                        </a:rPr>
                        <a:t>Insight</a:t>
                      </a:r>
                      <a:endParaRPr kumimoji="0" lang="fr-FR" sz="1400" b="0" i="0" u="none" strike="noStrike" cap="none" normalizeH="0" baseline="0">
                        <a:ln>
                          <a:noFill/>
                        </a:ln>
                        <a:solidFill>
                          <a:srgbClr val="000000"/>
                        </a:solidFill>
                        <a:effectLst/>
                        <a:latin typeface="Lucida Sans Unicode" charset="0"/>
                        <a:ea typeface="Times New Roman" charset="0"/>
                        <a:cs typeface="Times New Roman" charset="0"/>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chemeClr val="tx1"/>
                          </a:solidFill>
                          <a:effectLst/>
                          <a:latin typeface="Georgia" charset="0"/>
                          <a:ea typeface="ＭＳ Ｐゴシック" charset="-128"/>
                          <a:cs typeface="ＭＳ Ｐゴシック" charset="-128"/>
                        </a:rPr>
                        <a:t>51</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rgbClr val="000000"/>
                          </a:solidFill>
                          <a:effectLst/>
                          <a:latin typeface="Georgia" charset="0"/>
                          <a:ea typeface="Times New Roman" charset="0"/>
                          <a:cs typeface="Times New Roman" charset="0"/>
                        </a:rPr>
                        <a:t>68</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rgbClr val="000000"/>
                          </a:solidFill>
                          <a:effectLst/>
                          <a:latin typeface="Georgia" charset="0"/>
                          <a:ea typeface="Times New Roman" charset="0"/>
                          <a:cs typeface="Times New Roman" charset="0"/>
                        </a:rPr>
                        <a:t>67</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A3171E"/>
                          </a:solidFill>
                          <a:effectLst/>
                          <a:latin typeface="Lucida Sans Unicode" charset="0"/>
                          <a:ea typeface="Times New Roman" charset="0"/>
                          <a:cs typeface="Times New Roman" charset="0"/>
                        </a:rPr>
                        <a:t>+16</a:t>
                      </a:r>
                      <a:endParaRPr kumimoji="0" lang="fr-FR" sz="1400" b="0" i="0" u="none" strike="noStrike" cap="none" normalizeH="0" baseline="0" dirty="0">
                        <a:ln>
                          <a:noFill/>
                        </a:ln>
                        <a:solidFill>
                          <a:srgbClr val="A3171E"/>
                        </a:solidFill>
                        <a:effectLst/>
                        <a:latin typeface="Lucida Sans Unicode" charset="0"/>
                        <a:ea typeface="Times New Roman" charset="0"/>
                        <a:cs typeface="Times New Roman" charset="0"/>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515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000000"/>
                          </a:solidFill>
                          <a:effectLst/>
                          <a:latin typeface="Lucida Sans Unicode" charset="0"/>
                          <a:ea typeface="Times New Roman" charset="0"/>
                          <a:cs typeface="Times New Roman" charset="0"/>
                        </a:rPr>
                        <a:t>Résolution de problème et capacité d’adaptation</a:t>
                      </a: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 </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chemeClr val="tx1"/>
                          </a:solidFill>
                          <a:effectLst/>
                          <a:latin typeface="Georgia" charset="0"/>
                          <a:ea typeface="ＭＳ Ｐゴシック" charset="-128"/>
                          <a:cs typeface="ＭＳ Ｐゴシック" charset="-128"/>
                        </a:rPr>
                        <a:t>71</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rgbClr val="000000"/>
                          </a:solidFill>
                          <a:effectLst/>
                          <a:latin typeface="Georgia" charset="0"/>
                          <a:ea typeface="Times New Roman" charset="0"/>
                          <a:cs typeface="Times New Roman" charset="0"/>
                        </a:rPr>
                        <a:t>75</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rgbClr val="000000"/>
                          </a:solidFill>
                          <a:effectLst/>
                          <a:latin typeface="Georgia" charset="0"/>
                          <a:ea typeface="Times New Roman" charset="0"/>
                          <a:cs typeface="Times New Roman" charset="0"/>
                        </a:rPr>
                        <a:t>75</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dirty="0" smtClean="0">
                          <a:ln>
                            <a:noFill/>
                          </a:ln>
                          <a:solidFill>
                            <a:srgbClr val="000000"/>
                          </a:solidFill>
                          <a:effectLst/>
                          <a:latin typeface="Lucida Sans Unicode" charset="0"/>
                          <a:ea typeface="Times New Roman" charset="0"/>
                          <a:cs typeface="Times New Roman" charset="0"/>
                        </a:rPr>
                        <a:t>+4</a:t>
                      </a:r>
                      <a:endParaRPr kumimoji="0" lang="fr-FR" sz="1400" b="0" i="0" u="none" strike="noStrike" cap="none" normalizeH="0" baseline="0" dirty="0">
                        <a:ln>
                          <a:noFill/>
                        </a:ln>
                        <a:solidFill>
                          <a:srgbClr val="000000"/>
                        </a:solidFill>
                        <a:effectLst/>
                        <a:latin typeface="Lucida Sans Unicode" charset="0"/>
                        <a:ea typeface="Times New Roman" charset="0"/>
                        <a:cs typeface="Times New Roman" charset="0"/>
                      </a:endParaRP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3714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a:ln>
                          <a:noFill/>
                        </a:ln>
                        <a:solidFill>
                          <a:srgbClr val="000000"/>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a:ln>
                          <a:noFill/>
                        </a:ln>
                        <a:solidFill>
                          <a:srgbClr val="000000"/>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a:ln>
                          <a:noFill/>
                        </a:ln>
                        <a:solidFill>
                          <a:srgbClr val="000000"/>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dirty="0">
                        <a:ln>
                          <a:noFill/>
                        </a:ln>
                        <a:solidFill>
                          <a:srgbClr val="000000"/>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400" b="0" i="0" u="none" strike="noStrike" cap="none" normalizeH="0" baseline="0" dirty="0">
                        <a:ln>
                          <a:noFill/>
                        </a:ln>
                        <a:solidFill>
                          <a:srgbClr val="FF0000"/>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bl>
          </a:graphicData>
        </a:graphic>
      </p:graphicFrame>
      <p:graphicFrame>
        <p:nvGraphicFramePr>
          <p:cNvPr id="5" name="Graphique 4"/>
          <p:cNvGraphicFramePr/>
          <p:nvPr/>
        </p:nvGraphicFramePr>
        <p:xfrm>
          <a:off x="457200" y="4572000"/>
          <a:ext cx="4495800" cy="20574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274638"/>
            <a:ext cx="8229600" cy="944562"/>
          </a:xfrm>
        </p:spPr>
        <p:txBody>
          <a:bodyPr>
            <a:normAutofit/>
          </a:bodyPr>
          <a:lstStyle/>
          <a:p>
            <a:pPr eaLnBrk="1" fontAlgn="auto" hangingPunct="1">
              <a:spcAft>
                <a:spcPts val="0"/>
              </a:spcAft>
              <a:defRPr/>
            </a:pPr>
            <a:r>
              <a:rPr lang="fr-FR" sz="3200" dirty="0" smtClean="0">
                <a:effectLst>
                  <a:outerShdw blurRad="38100" dist="38100" dir="2700000" algn="tl">
                    <a:srgbClr val="DDDDDD"/>
                  </a:outerShdw>
                </a:effectLst>
                <a:ea typeface="+mj-ea"/>
                <a:cs typeface="+mj-cs"/>
              </a:rPr>
              <a:t>Que trouve-t-on au niveau du PQS ? (1) </a:t>
            </a:r>
          </a:p>
        </p:txBody>
      </p:sp>
      <p:sp>
        <p:nvSpPr>
          <p:cNvPr id="29699" name="Espace réservé du contenu 1"/>
          <p:cNvSpPr>
            <a:spLocks noGrp="1"/>
          </p:cNvSpPr>
          <p:nvPr>
            <p:ph sz="quarter" idx="1"/>
          </p:nvPr>
        </p:nvSpPr>
        <p:spPr>
          <a:xfrm>
            <a:off x="609600" y="1447800"/>
            <a:ext cx="8382000" cy="5410200"/>
          </a:xfrm>
        </p:spPr>
        <p:txBody>
          <a:bodyPr/>
          <a:lstStyle/>
          <a:p>
            <a:pPr eaLnBrk="1" hangingPunct="1"/>
            <a:r>
              <a:rPr lang="fr-FR" sz="2000">
                <a:solidFill>
                  <a:schemeClr val="accent2"/>
                </a:solidFill>
              </a:rPr>
              <a:t>Ce qui a toujours été saillant dans la psychothérapie </a:t>
            </a:r>
            <a:r>
              <a:rPr lang="fr-FR" sz="1600">
                <a:solidFill>
                  <a:schemeClr val="accent2"/>
                </a:solidFill>
              </a:rPr>
              <a:t>(+4, +3, -4, -3)</a:t>
            </a:r>
          </a:p>
          <a:p>
            <a:pPr lvl="1" eaLnBrk="1" hangingPunct="1"/>
            <a:r>
              <a:rPr lang="fr-FR" sz="1600" i="1"/>
              <a:t>Patient</a:t>
            </a:r>
            <a:r>
              <a:rPr lang="fr-FR" sz="1600" i="1" smtClean="0"/>
              <a:t> </a:t>
            </a:r>
          </a:p>
          <a:p>
            <a:pPr lvl="2" eaLnBrk="1" hangingPunct="1"/>
            <a:r>
              <a:rPr lang="fr-FR" sz="1600" i="1" smtClean="0"/>
              <a:t>Pas d’éléments très saillants stables sur l’année.</a:t>
            </a:r>
          </a:p>
          <a:p>
            <a:pPr lvl="1" eaLnBrk="1" hangingPunct="1"/>
            <a:r>
              <a:rPr lang="fr-FR" sz="1600" i="1" smtClean="0"/>
              <a:t>Thérapeute</a:t>
            </a:r>
          </a:p>
          <a:p>
            <a:pPr lvl="2" eaLnBrk="1" hangingPunct="1"/>
            <a:r>
              <a:rPr lang="fr-FR" sz="1600" i="1" smtClean="0"/>
              <a:t>Le thérapeute est à l’écoute du patient, empathique. Ses remarques ont pour objectif de faciliter la parole du patient. Il adopte une attitude de soutien et communique dans un style clair et cohérent, ses commentaires reflètent la bienveillance et la considération. Il est directement rassurant. Il n’interprète pas des désirs ou sentiments refoulés, n’établit pas de liens entre la relation thérapeutique et d’autres relations, agit pour renforcer les défenses. </a:t>
            </a:r>
            <a:endParaRPr lang="fr-FR" sz="1600" smtClean="0"/>
          </a:p>
          <a:p>
            <a:pPr lvl="1" eaLnBrk="1" hangingPunct="1"/>
            <a:r>
              <a:rPr lang="fr-FR" sz="1600" i="1"/>
              <a:t>Interaction </a:t>
            </a:r>
            <a:r>
              <a:rPr lang="fr-FR" sz="1600" i="1" smtClean="0"/>
              <a:t>dyade</a:t>
            </a:r>
          </a:p>
          <a:p>
            <a:pPr lvl="2" eaLnBrk="1" hangingPunct="1"/>
            <a:r>
              <a:rPr lang="fr-FR" sz="1600" i="1" smtClean="0"/>
              <a:t>La situation récente et actuelle d’Amélie est approfondie dans la discussion. Ses aspirations et ses ambitions sont un sujet de discussion</a:t>
            </a:r>
            <a:endParaRPr lang="fr-FR" sz="1600" smtClean="0"/>
          </a:p>
          <a:p>
            <a:pPr eaLnBrk="1" hangingPunct="1">
              <a:buFont typeface="Wingdings 2" charset="2"/>
              <a:buNone/>
            </a:pPr>
            <a:endParaRPr lang="fr-FR" sz="1600" smtClean="0">
              <a:solidFill>
                <a:schemeClr val="accent2"/>
              </a:solidFill>
            </a:endParaRPr>
          </a:p>
          <a:p>
            <a:pPr eaLnBrk="1" hangingPunct="1">
              <a:buFont typeface="Wingdings 2" charset="2"/>
              <a:buNone/>
            </a:pPr>
            <a:endParaRPr lang="fr-FR" sz="1600" smtClean="0"/>
          </a:p>
          <a:p>
            <a:pPr eaLnBrk="1" hangingPunct="1"/>
            <a:endParaRPr lang="fr-FR" sz="1600">
              <a:solidFill>
                <a:schemeClr val="accent2"/>
              </a:solidFill>
            </a:endParaRPr>
          </a:p>
          <a:p>
            <a:pPr eaLnBrk="1" hangingPunct="1">
              <a:buFont typeface="Wingdings 3" charset="2"/>
              <a:buNone/>
            </a:pPr>
            <a:endParaRPr lang="fr-FR"/>
          </a:p>
          <a:p>
            <a:pPr lvl="1" eaLnBrk="1" hangingPunct="1"/>
            <a:endParaRPr lang="fr-FR"/>
          </a:p>
          <a:p>
            <a:pPr lvl="1" eaLnBrk="1" hangingPunct="1"/>
            <a:endParaRPr lang="fr-F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5" name="Titre 4"/>
          <p:cNvSpPr>
            <a:spLocks noGrp="1"/>
          </p:cNvSpPr>
          <p:nvPr>
            <p:ph type="title"/>
          </p:nvPr>
        </p:nvSpPr>
        <p:spPr>
          <a:xfrm>
            <a:off x="457200" y="274638"/>
            <a:ext cx="8229600" cy="792162"/>
          </a:xfrm>
        </p:spPr>
        <p:txBody>
          <a:bodyPr>
            <a:normAutofit/>
          </a:bodyPr>
          <a:lstStyle/>
          <a:p>
            <a:pPr eaLnBrk="1" fontAlgn="auto" hangingPunct="1">
              <a:spcAft>
                <a:spcPts val="0"/>
              </a:spcAft>
              <a:defRPr/>
            </a:pPr>
            <a:r>
              <a:rPr lang="fr-FR" sz="3200" dirty="0" smtClean="0">
                <a:effectLst>
                  <a:outerShdw blurRad="38100" dist="38100" dir="2700000" algn="tl">
                    <a:srgbClr val="DDDDDD"/>
                  </a:outerShdw>
                </a:effectLst>
                <a:ea typeface="+mj-ea"/>
                <a:cs typeface="+mj-cs"/>
              </a:rPr>
              <a:t>Que trouve-t-on au niveau du PQS ? (2) </a:t>
            </a:r>
          </a:p>
        </p:txBody>
      </p:sp>
      <p:sp>
        <p:nvSpPr>
          <p:cNvPr id="31747" name="Espace réservé du contenu 1"/>
          <p:cNvSpPr>
            <a:spLocks noGrp="1"/>
          </p:cNvSpPr>
          <p:nvPr>
            <p:ph sz="quarter" idx="1"/>
          </p:nvPr>
        </p:nvSpPr>
        <p:spPr>
          <a:xfrm>
            <a:off x="457200" y="1600200"/>
            <a:ext cx="8229600" cy="5257800"/>
          </a:xfrm>
        </p:spPr>
        <p:txBody>
          <a:bodyPr/>
          <a:lstStyle/>
          <a:p>
            <a:pPr eaLnBrk="1" hangingPunct="1"/>
            <a:r>
              <a:rPr lang="fr-FR">
                <a:solidFill>
                  <a:schemeClr val="accent2"/>
                </a:solidFill>
              </a:rPr>
              <a:t>Ce qui  reste stable </a:t>
            </a:r>
            <a:r>
              <a:rPr lang="fr-FR" sz="1800">
                <a:solidFill>
                  <a:schemeClr val="accent2"/>
                </a:solidFill>
              </a:rPr>
              <a:t>(items </a:t>
            </a:r>
            <a:r>
              <a:rPr lang="fr-FR" sz="1800" i="1">
                <a:solidFill>
                  <a:schemeClr val="accent2"/>
                </a:solidFill>
              </a:rPr>
              <a:t>stables</a:t>
            </a:r>
            <a:r>
              <a:rPr lang="fr-FR" sz="1800">
                <a:solidFill>
                  <a:schemeClr val="accent2"/>
                </a:solidFill>
              </a:rPr>
              <a:t>, non très caractéristique, ≃</a:t>
            </a:r>
            <a:r>
              <a:rPr lang="fr-FR" sz="2400">
                <a:solidFill>
                  <a:schemeClr val="accent2"/>
                </a:solidFill>
              </a:rPr>
              <a:t> </a:t>
            </a:r>
            <a:r>
              <a:rPr lang="fr-FR" sz="1800">
                <a:solidFill>
                  <a:schemeClr val="accent2"/>
                </a:solidFill>
              </a:rPr>
              <a:t>-2, +2)</a:t>
            </a:r>
          </a:p>
          <a:p>
            <a:pPr lvl="1" eaLnBrk="1" hangingPunct="1"/>
            <a:r>
              <a:rPr lang="fr-FR" sz="2000" i="1"/>
              <a:t>Chez le patient</a:t>
            </a:r>
          </a:p>
          <a:p>
            <a:pPr lvl="2" eaLnBrk="1" hangingPunct="1"/>
            <a:r>
              <a:rPr lang="fr-FR" sz="1800"/>
              <a:t>Amélie est animée, il y a peu de silences et elle aborde des questions et du matériel significatifs. Elle ne cherche pas à contrôler ses sentiments ou ses impulsions.</a:t>
            </a:r>
            <a:endParaRPr lang="fr-FR" sz="1800" i="1"/>
          </a:p>
          <a:p>
            <a:pPr lvl="1" eaLnBrk="1" hangingPunct="1"/>
            <a:r>
              <a:rPr lang="fr-FR" sz="2000" i="1"/>
              <a:t>Chez le Thérapeute</a:t>
            </a:r>
          </a:p>
          <a:p>
            <a:pPr lvl="2" eaLnBrk="1" hangingPunct="1"/>
            <a:r>
              <a:rPr lang="fr-FR" sz="1800"/>
              <a:t>Le thérapeute présente une expérience ou un événement dans une perspective différente. Il encourage l’indépendance d’action et d’opinion du patient</a:t>
            </a:r>
            <a:endParaRPr lang="fr-FR" sz="1800" i="1"/>
          </a:p>
          <a:p>
            <a:pPr lvl="1" eaLnBrk="1" hangingPunct="1"/>
            <a:r>
              <a:rPr lang="fr-FR" sz="2000" i="1"/>
              <a:t>Dans le dialogue et les interactions</a:t>
            </a:r>
          </a:p>
          <a:p>
            <a:pPr lvl="2" eaLnBrk="1" hangingPunct="1"/>
            <a:r>
              <a:rPr lang="fr-FR" sz="1800"/>
              <a:t>Les souvenirs ou les reconstructions de la petite enfance et de l’enfance ne sont pas des sujets de discussion. Les significations réelles vs fantasmées des expériences ne sont pas activement différenciées.</a:t>
            </a:r>
            <a:endParaRPr lang="fr-FR" sz="1800" i="1"/>
          </a:p>
          <a:p>
            <a:pPr lvl="1" eaLnBrk="1" hangingPunct="1"/>
            <a:endParaRPr lang="fr-FR" sz="2000"/>
          </a:p>
          <a:p>
            <a:pPr lvl="2" eaLnBrk="1" hangingPunct="1"/>
            <a:endParaRPr lang="fr-F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274638"/>
            <a:ext cx="8229600" cy="868362"/>
          </a:xfrm>
        </p:spPr>
        <p:txBody>
          <a:bodyPr>
            <a:normAutofit/>
          </a:bodyPr>
          <a:lstStyle/>
          <a:p>
            <a:pPr eaLnBrk="1" fontAlgn="auto" hangingPunct="1">
              <a:spcAft>
                <a:spcPts val="0"/>
              </a:spcAft>
              <a:defRPr/>
            </a:pPr>
            <a:r>
              <a:rPr lang="fr-FR" sz="3200" dirty="0" smtClean="0">
                <a:effectLst>
                  <a:outerShdw blurRad="38100" dist="38100" dir="2700000" algn="tl">
                    <a:srgbClr val="DDDDDD"/>
                  </a:outerShdw>
                </a:effectLst>
                <a:ea typeface="+mj-ea"/>
                <a:cs typeface="+mj-cs"/>
              </a:rPr>
              <a:t>Que trouve-t-on au niveau du PQS ? (3) </a:t>
            </a:r>
          </a:p>
        </p:txBody>
      </p:sp>
      <p:sp>
        <p:nvSpPr>
          <p:cNvPr id="33795" name="Espace réservé du contenu 1"/>
          <p:cNvSpPr>
            <a:spLocks noGrp="1"/>
          </p:cNvSpPr>
          <p:nvPr>
            <p:ph sz="quarter" idx="1"/>
          </p:nvPr>
        </p:nvSpPr>
        <p:spPr>
          <a:xfrm>
            <a:off x="457200" y="1600200"/>
            <a:ext cx="8305800" cy="5029200"/>
          </a:xfrm>
        </p:spPr>
        <p:txBody>
          <a:bodyPr/>
          <a:lstStyle/>
          <a:p>
            <a:pPr eaLnBrk="1" hangingPunct="1"/>
            <a:r>
              <a:rPr lang="fr-FR">
                <a:solidFill>
                  <a:schemeClr val="accent2"/>
                </a:solidFill>
              </a:rPr>
              <a:t>Ce qui change </a:t>
            </a:r>
            <a:r>
              <a:rPr lang="fr-FR" sz="1800">
                <a:solidFill>
                  <a:schemeClr val="accent2"/>
                </a:solidFill>
              </a:rPr>
              <a:t>(≠ 2 points maintenue à 2 évaluations)</a:t>
            </a:r>
          </a:p>
          <a:p>
            <a:pPr lvl="1" eaLnBrk="1" hangingPunct="1"/>
            <a:r>
              <a:rPr lang="fr-FR" sz="2000" i="1"/>
              <a:t>Chez le patient</a:t>
            </a:r>
          </a:p>
          <a:p>
            <a:pPr lvl="2" eaLnBrk="1" hangingPunct="1"/>
            <a:r>
              <a:rPr lang="fr-FR" sz="1800"/>
              <a:t>Le patient réalise une nouvelle compréhension ou prise de conscience (-2, 2, 1). </a:t>
            </a:r>
            <a:endParaRPr lang="fr-FR" sz="1800" i="1"/>
          </a:p>
          <a:p>
            <a:pPr lvl="1" eaLnBrk="1" hangingPunct="1"/>
            <a:r>
              <a:rPr lang="fr-FR" sz="2000" i="1"/>
              <a:t>Chez le thérapeute</a:t>
            </a:r>
          </a:p>
          <a:p>
            <a:pPr lvl="2" eaLnBrk="1" hangingPunct="1"/>
            <a:r>
              <a:rPr lang="fr-FR" sz="1800"/>
              <a:t>Quand l’interaction avec le patient est difficile, le thérapeute s’efforce d’améliorer les relations (1, 3, 3)), Le thérapeute clarifie, redit ou reformule ce que dit le patient (1, 3, 3), Le thérapeute agit pour renforcer les défenses (2, 4, 4).</a:t>
            </a:r>
          </a:p>
          <a:p>
            <a:pPr lvl="1" eaLnBrk="1" hangingPunct="1"/>
            <a:r>
              <a:rPr lang="fr-FR" sz="2000" i="1"/>
              <a:t>Dans le dialogue et les interactions</a:t>
            </a:r>
          </a:p>
          <a:p>
            <a:pPr lvl="2" eaLnBrk="1" hangingPunct="1"/>
            <a:r>
              <a:rPr lang="fr-FR" sz="1800"/>
              <a:t>Les aspirations ou les ambitions du patient sont des sujets de discussion (2, 3, 4). </a:t>
            </a:r>
            <a:endParaRPr lang="fr-FR" sz="1800" i="1"/>
          </a:p>
          <a:p>
            <a:pPr lvl="1" eaLnBrk="1" hangingPunct="1"/>
            <a:endParaRPr lang="fr-FR"/>
          </a:p>
          <a:p>
            <a:pPr lvl="1" eaLnBrk="1" hangingPunct="1"/>
            <a:endParaRPr lang="fr-FR"/>
          </a:p>
          <a:p>
            <a:pPr lvl="1" eaLnBrk="1" hangingPunct="1"/>
            <a:endParaRPr lang="fr-FR"/>
          </a:p>
          <a:p>
            <a:pPr lvl="1" eaLnBrk="1" hangingPunct="1"/>
            <a:endParaRPr lang="fr-FR"/>
          </a:p>
          <a:p>
            <a:pPr lvl="1" eaLnBrk="1" hangingPunct="1"/>
            <a:endParaRPr lang="fr-F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35842" name="Espace réservé du contenu 1"/>
          <p:cNvSpPr>
            <a:spLocks noGrp="1"/>
          </p:cNvSpPr>
          <p:nvPr>
            <p:ph sz="quarter" idx="1"/>
          </p:nvPr>
        </p:nvSpPr>
        <p:spPr>
          <a:xfrm>
            <a:off x="533400" y="228600"/>
            <a:ext cx="8229600" cy="6096000"/>
          </a:xfrm>
        </p:spPr>
        <p:txBody>
          <a:bodyPr anchor="ctr"/>
          <a:lstStyle/>
          <a:p>
            <a:pPr eaLnBrk="1" hangingPunct="1">
              <a:buFont typeface="Wingdings 2" charset="2"/>
              <a:buNone/>
            </a:pPr>
            <a:endParaRPr lang="fr-FR" smtClean="0"/>
          </a:p>
          <a:p>
            <a:pPr eaLnBrk="1" hangingPunct="1">
              <a:buFont typeface="Wingdings 2" charset="2"/>
              <a:buNone/>
            </a:pPr>
            <a:endParaRPr lang="fr-FR" sz="1600" smtClean="0">
              <a:solidFill>
                <a:schemeClr val="accent2"/>
              </a:solidFill>
            </a:endParaRPr>
          </a:p>
          <a:p>
            <a:pPr eaLnBrk="1" hangingPunct="1"/>
            <a:r>
              <a:rPr lang="fr-FR" sz="2000" smtClean="0">
                <a:solidFill>
                  <a:schemeClr val="accent2"/>
                </a:solidFill>
              </a:rPr>
              <a:t>Valeur de facteurs clés</a:t>
            </a:r>
            <a:endParaRPr lang="fr-FR" sz="1600" smtClean="0">
              <a:solidFill>
                <a:schemeClr val="accent2"/>
              </a:solidFill>
            </a:endParaRPr>
          </a:p>
          <a:p>
            <a:pPr lvl="1" eaLnBrk="1" hangingPunct="1"/>
            <a:r>
              <a:rPr lang="fr-FR" sz="1600" smtClean="0"/>
              <a:t>Qualité des relations thérapeutiques</a:t>
            </a:r>
          </a:p>
          <a:p>
            <a:pPr lvl="2" eaLnBrk="1" hangingPunct="1"/>
            <a:r>
              <a:rPr lang="fr-FR" sz="1400" smtClean="0"/>
              <a:t>Les huit items concernant ce facteur montre une bonne qualité de la relation thérapeutique tout au long de l’année : le patient ne verbalise pas de sentiments négatifs envers son thérapeute, il n’a pas de problème pour comprendre ses commentaires, il n’est pas sur ses gardes, il n’éprouve pas de sentiments ambivalents ou conflictuels envers son thérapeute. Le thérapeute est soutenant.</a:t>
            </a:r>
            <a:endParaRPr lang="fr-FR" sz="1600" smtClean="0"/>
          </a:p>
          <a:p>
            <a:pPr lvl="1" eaLnBrk="1" hangingPunct="1"/>
            <a:r>
              <a:rPr lang="fr-FR" sz="1600" smtClean="0"/>
              <a:t>Technique du thérapeute</a:t>
            </a:r>
          </a:p>
          <a:p>
            <a:pPr lvl="2" eaLnBrk="1" hangingPunct="1"/>
            <a:r>
              <a:rPr lang="fr-FR" sz="1400" smtClean="0"/>
              <a:t>Il est directement rassurant, il adopte une attitude de soutien, il demande plus d’information ou d’élaboration, il est empathique, il est impliqué, réceptif, il agit pour renforcer les défenses, il ne discute pas les buts du traitement, il n’établit pas de liens entre la relation thérapeutique et d’autres relations, il n’interprète pas les désirs ou des sentiments refoulés, les souvenirs ou les reconstructions de la petite enfance ne sont pas des sujets de discussion. Il n’est pas neutre.</a:t>
            </a:r>
          </a:p>
          <a:p>
            <a:pPr lvl="1" eaLnBrk="1" hangingPunct="1"/>
            <a:r>
              <a:rPr lang="fr-FR" sz="1600" smtClean="0"/>
              <a:t>Coopération vs résistance du patient :</a:t>
            </a:r>
          </a:p>
          <a:p>
            <a:pPr lvl="2" eaLnBrk="1" hangingPunct="1"/>
            <a:r>
              <a:rPr lang="fr-FR" sz="1400" smtClean="0"/>
              <a:t>Peu d’éléments significatifs concernant les 12 items de ce facteur dans le PQS. Cependant, à la dernière évaluation le patient est fortement non engagé dans la thérapie alors que les deux premières se situait à 1, puis 2. Pourtant à cette même période d’évaluation, on note un 2 pour « le patient est dans l’introspection » coté en négatif dans les deux premières évaluations. </a:t>
            </a:r>
            <a:r>
              <a:rPr lang="fr-FR" sz="1600" smtClean="0"/>
              <a:t>	</a:t>
            </a:r>
          </a:p>
          <a:p>
            <a:pPr lvl="1" eaLnBrk="1" hangingPunct="1"/>
            <a:r>
              <a:rPr lang="fr-FR" sz="1600" smtClean="0"/>
              <a:t>Affects</a:t>
            </a:r>
          </a:p>
          <a:p>
            <a:pPr lvl="2" eaLnBrk="1" hangingPunct="1"/>
            <a:r>
              <a:rPr lang="fr-FR" sz="1400" smtClean="0">
                <a:solidFill>
                  <a:srgbClr val="000000"/>
                </a:solidFill>
              </a:rPr>
              <a:t>Les cinq items cotant les affects négatifs ne sont pas très significatifs : le patient est toujours légèrement tendu, ressent un affect désagréable ou douloureux, exprime de la honte et de la culpabilité à la première et dernière évaluation (2), cependant, il n’est pas vraiment triste.</a:t>
            </a:r>
          </a:p>
          <a:p>
            <a:pPr lvl="1" eaLnBrk="1" hangingPunct="1">
              <a:buFont typeface="Wingdings" charset="2"/>
              <a:buNone/>
            </a:pPr>
            <a:endParaRPr lang="fr-FR"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3" name="Titre 2"/>
          <p:cNvSpPr>
            <a:spLocks noGrp="1"/>
          </p:cNvSpPr>
          <p:nvPr>
            <p:ph type="title"/>
          </p:nvPr>
        </p:nvSpPr>
        <p:spPr>
          <a:xfrm>
            <a:off x="301625" y="228600"/>
            <a:ext cx="8534400" cy="914400"/>
          </a:xfrm>
        </p:spPr>
        <p:txBody>
          <a:bodyPr>
            <a:normAutofit fontScale="90000"/>
          </a:bodyPr>
          <a:lstStyle/>
          <a:p>
            <a:pPr eaLnBrk="1" hangingPunct="1">
              <a:defRPr/>
            </a:pPr>
            <a:r>
              <a:rPr lang="fr-FR">
                <a:solidFill>
                  <a:srgbClr val="7B9899"/>
                </a:solidFill>
                <a:effectLst>
                  <a:outerShdw blurRad="38100" dist="38100" dir="2700000" algn="tl">
                    <a:srgbClr val="DDDDDD"/>
                  </a:outerShdw>
                </a:effectLst>
              </a:rPr>
              <a:t>Mise en relation des évaluations à partir des différents instruments</a:t>
            </a:r>
          </a:p>
        </p:txBody>
      </p:sp>
      <p:sp>
        <p:nvSpPr>
          <p:cNvPr id="35843" name="Espace réservé du contenu 1"/>
          <p:cNvSpPr>
            <a:spLocks noGrp="1"/>
          </p:cNvSpPr>
          <p:nvPr>
            <p:ph sz="quarter" idx="1"/>
          </p:nvPr>
        </p:nvSpPr>
        <p:spPr>
          <a:xfrm>
            <a:off x="457200" y="1481138"/>
            <a:ext cx="8229600" cy="5376862"/>
          </a:xfrm>
        </p:spPr>
        <p:txBody>
          <a:bodyPr/>
          <a:lstStyle/>
          <a:p>
            <a:pPr marL="355600" lvl="1" eaLnBrk="1" hangingPunct="1">
              <a:buFont typeface="Wingdings" charset="2"/>
              <a:buChar char="Ø"/>
              <a:defRPr/>
            </a:pPr>
            <a:r>
              <a:rPr lang="fr-FR" sz="2000" i="1" dirty="0">
                <a:solidFill>
                  <a:schemeClr val="tx1"/>
                </a:solidFill>
              </a:rPr>
              <a:t>Le malaise subjectif  </a:t>
            </a:r>
            <a:r>
              <a:rPr lang="fr-FR" sz="2000" i="1" dirty="0" smtClean="0">
                <a:solidFill>
                  <a:schemeClr val="tx1"/>
                </a:solidFill>
              </a:rPr>
              <a:t>:</a:t>
            </a:r>
          </a:p>
          <a:p>
            <a:pPr marL="630237" lvl="2" eaLnBrk="1" hangingPunct="1">
              <a:buFont typeface="Wingdings" charset="2"/>
              <a:buChar char="Ø"/>
              <a:defRPr/>
            </a:pPr>
            <a:r>
              <a:rPr lang="fr-FR" sz="1800" dirty="0" smtClean="0">
                <a:solidFill>
                  <a:srgbClr val="646B86"/>
                </a:solidFill>
              </a:rPr>
              <a:t>Reste assez préoccupant</a:t>
            </a:r>
            <a:r>
              <a:rPr lang="fr-FR" dirty="0" smtClean="0"/>
              <a:t>	</a:t>
            </a:r>
          </a:p>
          <a:p>
            <a:pPr eaLnBrk="1" hangingPunct="1">
              <a:buFont typeface="Wingdings" charset="2"/>
              <a:buChar char="Ø"/>
              <a:defRPr/>
            </a:pPr>
            <a:r>
              <a:rPr lang="fr-FR" sz="2000" i="1" dirty="0"/>
              <a:t>Les relations interpersonnelles </a:t>
            </a:r>
            <a:r>
              <a:rPr lang="fr-FR" sz="2000" dirty="0" smtClean="0"/>
              <a:t>:</a:t>
            </a:r>
          </a:p>
          <a:p>
            <a:pPr lvl="1" eaLnBrk="1" hangingPunct="1">
              <a:buFont typeface="Wingdings" charset="2"/>
              <a:buChar char="Ø"/>
              <a:defRPr/>
            </a:pPr>
            <a:r>
              <a:rPr lang="fr-FR" sz="1600" dirty="0" smtClean="0"/>
              <a:t>Avec la thérapeute, comme avec ses relations amicales et familiales, il y a une différence entre ce qui est exprimé dans l’actuel (qui peut être passionné et violent) et la régularité des investissements</a:t>
            </a:r>
            <a:endParaRPr lang="fr-FR" sz="2000" dirty="0" smtClean="0"/>
          </a:p>
          <a:p>
            <a:pPr eaLnBrk="1" hangingPunct="1">
              <a:buFont typeface="Wingdings" charset="2"/>
              <a:buChar char="Ø"/>
              <a:defRPr/>
            </a:pPr>
            <a:r>
              <a:rPr lang="fr-FR" sz="2000" i="1" dirty="0"/>
              <a:t>La gravité des symptômes </a:t>
            </a:r>
            <a:r>
              <a:rPr lang="fr-FR" sz="2000" i="1" dirty="0" smtClean="0"/>
              <a:t>:</a:t>
            </a:r>
          </a:p>
          <a:p>
            <a:pPr lvl="1" eaLnBrk="1" hangingPunct="1">
              <a:buFont typeface="Wingdings" charset="2"/>
              <a:buChar char="Ø"/>
              <a:defRPr/>
            </a:pPr>
            <a:r>
              <a:rPr lang="fr-FR" sz="1600" i="1" dirty="0" smtClean="0"/>
              <a:t>A nettement tendance à se réduire</a:t>
            </a:r>
          </a:p>
          <a:p>
            <a:pPr eaLnBrk="1" hangingPunct="1">
              <a:buFont typeface="Wingdings" charset="2"/>
              <a:buChar char="Ø"/>
              <a:defRPr/>
            </a:pPr>
            <a:r>
              <a:rPr lang="fr-FR" sz="1800" i="1" dirty="0" smtClean="0"/>
              <a:t>L’Insight :</a:t>
            </a:r>
          </a:p>
          <a:p>
            <a:pPr lvl="1" eaLnBrk="1" hangingPunct="1">
              <a:buFont typeface="Wingdings" charset="2"/>
              <a:buChar char="Ø"/>
              <a:defRPr/>
            </a:pPr>
            <a:r>
              <a:rPr lang="fr-FR" sz="1600" dirty="0" smtClean="0"/>
              <a:t>Le patient comprend assez bien les commentaires du thérapeute, à partir de 6 mois de thérapie, il amorce une compréhension et une prise de conscience. Introduction de rêves importants à 6 mois, mais ce n’est qu’à 12 mois que le patient commence à comprendre la nature de la thérapie et ce qui est attendu, de la même manière il débute un travail introspectif à 12 mois. Cette période marquée par l’expression d’une souffrance qui semblait distanciée.</a:t>
            </a:r>
          </a:p>
          <a:p>
            <a:pPr eaLnBrk="1" hangingPunct="1">
              <a:buFont typeface="Wingdings" charset="2"/>
              <a:buChar char="Ø"/>
              <a:defRPr/>
            </a:pPr>
            <a:endParaRPr lang="fr-FR" sz="2100" i="1" dirty="0" smtClean="0"/>
          </a:p>
          <a:p>
            <a:pPr marL="355600" lvl="1" eaLnBrk="1" hangingPunct="1">
              <a:buFont typeface="Wingdings" charset="2"/>
              <a:buChar char="Ø"/>
              <a:defRPr/>
            </a:pPr>
            <a:endParaRPr lang="fr-FR" dirty="0"/>
          </a:p>
          <a:p>
            <a:pPr marL="355600" lvl="1" eaLnBrk="1" hangingPunct="1">
              <a:buFont typeface="Verdana" charset="0"/>
              <a:buNone/>
              <a:defRPr/>
            </a:pPr>
            <a:endParaRPr lang="fr-FR"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pPr eaLnBrk="1" hangingPunct="1">
              <a:defRPr/>
            </a:pPr>
            <a:r>
              <a:rPr lang="fr-FR">
                <a:solidFill>
                  <a:srgbClr val="7B9899"/>
                </a:solidFill>
                <a:effectLst>
                  <a:outerShdw blurRad="38100" dist="38100" dir="2700000" algn="tl">
                    <a:srgbClr val="DDDDDD"/>
                  </a:outerShdw>
                </a:effectLst>
              </a:rPr>
              <a:t>Formulation du cas à un an</a:t>
            </a:r>
          </a:p>
        </p:txBody>
      </p:sp>
      <p:sp>
        <p:nvSpPr>
          <p:cNvPr id="41987" name="Espace réservé du contenu 1"/>
          <p:cNvSpPr>
            <a:spLocks noGrp="1"/>
          </p:cNvSpPr>
          <p:nvPr>
            <p:ph sz="quarter" idx="1"/>
          </p:nvPr>
        </p:nvSpPr>
        <p:spPr>
          <a:xfrm>
            <a:off x="533400" y="1600200"/>
            <a:ext cx="8153400" cy="5257800"/>
          </a:xfrm>
        </p:spPr>
        <p:txBody>
          <a:bodyPr/>
          <a:lstStyle/>
          <a:p>
            <a:pPr marL="450850" indent="-342900" eaLnBrk="1" hangingPunct="1">
              <a:defRPr/>
            </a:pPr>
            <a:r>
              <a:rPr lang="fr-FR" sz="1800" b="1" dirty="0" smtClean="0">
                <a:solidFill>
                  <a:srgbClr val="FF0000"/>
                </a:solidFill>
                <a:ea typeface="Times New Roman" charset="0"/>
                <a:cs typeface="Times New Roman" charset="0"/>
              </a:rPr>
              <a:t>Problèmes </a:t>
            </a:r>
            <a:r>
              <a:rPr lang="fr-FR" sz="1800" b="1" dirty="0">
                <a:solidFill>
                  <a:srgbClr val="FF0000"/>
                </a:solidFill>
                <a:ea typeface="Times New Roman" charset="0"/>
                <a:cs typeface="Times New Roman" charset="0"/>
              </a:rPr>
              <a:t>actuels du patient. Approfondissement des variables causales. Etat des variables de psychopathologie, variables de </a:t>
            </a:r>
            <a:r>
              <a:rPr lang="fr-FR" sz="1800" b="1" dirty="0" smtClean="0">
                <a:solidFill>
                  <a:srgbClr val="FF0000"/>
                </a:solidFill>
                <a:ea typeface="Times New Roman" charset="0"/>
                <a:cs typeface="Times New Roman" charset="0"/>
              </a:rPr>
              <a:t>santé.</a:t>
            </a:r>
          </a:p>
          <a:p>
            <a:pPr marL="725488" lvl="1" indent="-342900" eaLnBrk="1" hangingPunct="1">
              <a:buFont typeface="Wingdings" charset="2"/>
              <a:buNone/>
              <a:defRPr/>
            </a:pPr>
            <a:r>
              <a:rPr lang="fr-FR" sz="1600" dirty="0" smtClean="0"/>
              <a:t>Troubles de l'humeur : moments dépressifs</a:t>
            </a:r>
          </a:p>
          <a:p>
            <a:pPr marL="725488" lvl="1" indent="-342900" eaLnBrk="1" hangingPunct="1">
              <a:buFont typeface="Wingdings" charset="2"/>
              <a:buNone/>
              <a:defRPr/>
            </a:pPr>
            <a:r>
              <a:rPr lang="fr-FR" sz="1600" dirty="0" smtClean="0"/>
              <a:t>Troubles du sommeil</a:t>
            </a:r>
          </a:p>
          <a:p>
            <a:pPr marL="725488" lvl="1" indent="-342900" eaLnBrk="1" hangingPunct="1">
              <a:buFont typeface="Wingdings" charset="2"/>
              <a:buNone/>
              <a:defRPr/>
            </a:pPr>
            <a:r>
              <a:rPr lang="fr-FR" sz="1600" dirty="0" smtClean="0"/>
              <a:t>Tonalité mélancolique</a:t>
            </a:r>
          </a:p>
          <a:p>
            <a:pPr marL="725488" lvl="1" indent="-342900" eaLnBrk="1" hangingPunct="1">
              <a:buFont typeface="Wingdings" charset="2"/>
              <a:buNone/>
              <a:defRPr/>
            </a:pPr>
            <a:r>
              <a:rPr lang="fr-FR" sz="1600" dirty="0" smtClean="0"/>
              <a:t>Phénomènes corporels : sudation</a:t>
            </a:r>
          </a:p>
          <a:p>
            <a:pPr marL="725488" lvl="1" indent="-342900" eaLnBrk="1" hangingPunct="1">
              <a:buFont typeface="Wingdings" charset="2"/>
              <a:buNone/>
              <a:defRPr/>
            </a:pPr>
            <a:r>
              <a:rPr lang="fr-FR" sz="1600" dirty="0" smtClean="0"/>
              <a:t>Une intoxication médicamenteuse récente</a:t>
            </a:r>
          </a:p>
          <a:p>
            <a:pPr marL="358775" lvl="1" indent="-11113" eaLnBrk="1" hangingPunct="1">
              <a:buFont typeface="Wingdings" charset="2"/>
              <a:buNone/>
              <a:defRPr/>
            </a:pPr>
            <a:r>
              <a:rPr lang="fr-FR" sz="1600" dirty="0" smtClean="0"/>
              <a:t>Arrêt du suivi : se sent incomprise de sa thérapeute, pense que sa dépression n'a pas été soignée</a:t>
            </a:r>
          </a:p>
          <a:p>
            <a:pPr marL="450850" indent="-342900" eaLnBrk="1" hangingPunct="1">
              <a:defRPr/>
            </a:pPr>
            <a:r>
              <a:rPr lang="fr-FR" sz="1800" b="1" dirty="0" smtClean="0">
                <a:solidFill>
                  <a:srgbClr val="FF0000"/>
                </a:solidFill>
              </a:rPr>
              <a:t>Facteurs non dynamiques ayant pu contribuer aux changements</a:t>
            </a:r>
          </a:p>
          <a:p>
            <a:pPr marL="357188" lvl="1" indent="0" eaLnBrk="1" hangingPunct="1">
              <a:buClr>
                <a:schemeClr val="accent1"/>
              </a:buClr>
              <a:buSzPct val="85000"/>
              <a:buFont typeface="Wingdings" charset="2"/>
              <a:buNone/>
              <a:defRPr/>
            </a:pPr>
            <a:r>
              <a:rPr lang="fr-FR" sz="1800" dirty="0" smtClean="0"/>
              <a:t>Eloignement de ses parents grâce à un projet d'internat que nous avons soutenu. Elaboration d'un projet professionnel (hôtesse de l'air) en lien avec ses atouts et ses centres d'intérêts (les langues vivantes où elle excelle et son goût pour les voyages).</a:t>
            </a:r>
          </a:p>
          <a:p>
            <a:pPr marL="539750" indent="-457200" eaLnBrk="1" hangingPunct="1">
              <a:buFont typeface="Wingdings 2" charset="2"/>
              <a:buNone/>
              <a:defRPr/>
            </a:pPr>
            <a:endParaRPr lang="fr-FR" sz="2300" b="1" dirty="0" smtClean="0">
              <a:solidFill>
                <a:srgbClr val="FF0000"/>
              </a:solidFill>
              <a:ea typeface="Times New Roman" charset="0"/>
              <a:cs typeface="Times New Roman" charset="0"/>
            </a:endParaRPr>
          </a:p>
          <a:p>
            <a:pPr marL="450850" lvl="1" indent="-342900" eaLnBrk="1" hangingPunct="1">
              <a:buClr>
                <a:schemeClr val="accent1"/>
              </a:buClr>
              <a:buSzPct val="85000"/>
              <a:buFont typeface="Wingdings" charset="2"/>
              <a:buNone/>
              <a:defRPr/>
            </a:pPr>
            <a:endParaRPr lang="fr-FR" sz="2100" dirty="0" smtClean="0">
              <a:solidFill>
                <a:srgbClr val="FF0000"/>
              </a:solidFill>
            </a:endParaRPr>
          </a:p>
          <a:p>
            <a:pPr marL="450850" indent="-342900" eaLnBrk="1" hangingPunct="1">
              <a:buFont typeface="Wingdings 3" charset="2"/>
              <a:buNone/>
              <a:defRPr/>
            </a:pPr>
            <a:r>
              <a:rPr lang="fr-FR" sz="1800" b="1" dirty="0" smtClean="0">
                <a:solidFill>
                  <a:srgbClr val="FF0000"/>
                </a:solidFill>
              </a:rPr>
              <a:t> </a:t>
            </a:r>
            <a:endParaRPr lang="fr-FR" sz="1600"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3" name="Titre 2"/>
          <p:cNvSpPr>
            <a:spLocks noGrp="1"/>
          </p:cNvSpPr>
          <p:nvPr>
            <p:ph type="title"/>
          </p:nvPr>
        </p:nvSpPr>
        <p:spPr/>
        <p:txBody>
          <a:bodyPr>
            <a:normAutofit/>
          </a:bodyPr>
          <a:lstStyle/>
          <a:p>
            <a:pPr eaLnBrk="1" hangingPunct="1">
              <a:defRPr/>
            </a:pPr>
            <a:r>
              <a:rPr lang="fr-FR">
                <a:solidFill>
                  <a:srgbClr val="7B9899"/>
                </a:solidFill>
                <a:effectLst>
                  <a:outerShdw blurRad="38100" dist="38100" dir="2700000" algn="tl">
                    <a:srgbClr val="DDDDDD"/>
                  </a:outerShdw>
                </a:effectLst>
              </a:rPr>
              <a:t>Formulation de cas à un an</a:t>
            </a:r>
          </a:p>
        </p:txBody>
      </p:sp>
      <p:sp>
        <p:nvSpPr>
          <p:cNvPr id="44035" name="Espace réservé du contenu 1"/>
          <p:cNvSpPr>
            <a:spLocks noGrp="1"/>
          </p:cNvSpPr>
          <p:nvPr>
            <p:ph sz="quarter" idx="1"/>
          </p:nvPr>
        </p:nvSpPr>
        <p:spPr>
          <a:xfrm>
            <a:off x="152400" y="1295400"/>
            <a:ext cx="8839200" cy="5562600"/>
          </a:xfrm>
        </p:spPr>
        <p:txBody>
          <a:bodyPr/>
          <a:lstStyle/>
          <a:p>
            <a:pPr marL="3175" indent="7938" eaLnBrk="1" hangingPunct="1">
              <a:defRPr/>
            </a:pPr>
            <a:r>
              <a:rPr lang="fr-FR" sz="1800" b="1" dirty="0" smtClean="0">
                <a:solidFill>
                  <a:srgbClr val="FF0000"/>
                </a:solidFill>
              </a:rPr>
              <a:t> Changement dans les symptômes et les fonctionnements</a:t>
            </a:r>
          </a:p>
          <a:p>
            <a:pPr marL="450850" indent="-342900" eaLnBrk="1" hangingPunct="1">
              <a:buFont typeface="Wingdings 3" charset="2"/>
              <a:buNone/>
              <a:defRPr/>
            </a:pPr>
            <a:r>
              <a:rPr lang="fr-FR" sz="2800" b="1" dirty="0" smtClean="0">
                <a:solidFill>
                  <a:srgbClr val="FF0000"/>
                </a:solidFill>
              </a:rPr>
              <a:t>	</a:t>
            </a:r>
            <a:r>
              <a:rPr lang="fr-FR" sz="1800" dirty="0" smtClean="0"/>
              <a:t>Parle de sa « dépression ». Moindre excitation psychique. Disparition de la logorrhée. Discours plus contenu. Vécu </a:t>
            </a:r>
            <a:r>
              <a:rPr lang="fr-FR" sz="1800" dirty="0" err="1" smtClean="0"/>
              <a:t>persécutif</a:t>
            </a:r>
            <a:r>
              <a:rPr lang="fr-FR" sz="1800" dirty="0" smtClean="0"/>
              <a:t> amoindri. Voudrait connaître la cause de ses difficultés. Evoque ses « angoisses d'abandon » en lien avec un vécu d'abandon dès la garderie. A développé des capacités d'insight : fait le lien entre fatigue et tristesse de l'humeur et se demande s'il elle n'est pas « accro à sa dépression »</a:t>
            </a:r>
            <a:endParaRPr lang="fr-FR" dirty="0" smtClean="0">
              <a:solidFill>
                <a:srgbClr val="FF0000"/>
              </a:solidFill>
            </a:endParaRPr>
          </a:p>
          <a:p>
            <a:pPr eaLnBrk="1" hangingPunct="1">
              <a:defRPr/>
            </a:pPr>
            <a:r>
              <a:rPr lang="fr-FR" sz="1800" b="1" dirty="0" smtClean="0">
                <a:solidFill>
                  <a:srgbClr val="FF0000"/>
                </a:solidFill>
              </a:rPr>
              <a:t>Principales </a:t>
            </a:r>
            <a:r>
              <a:rPr lang="fr-FR" sz="1800" b="1" dirty="0">
                <a:solidFill>
                  <a:srgbClr val="FF0000"/>
                </a:solidFill>
              </a:rPr>
              <a:t>caractéristiques de la psychothérapie</a:t>
            </a:r>
            <a:endParaRPr lang="fr-FR" sz="1800" b="1" dirty="0" smtClean="0">
              <a:solidFill>
                <a:srgbClr val="FF0000"/>
              </a:solidFill>
            </a:endParaRPr>
          </a:p>
          <a:p>
            <a:pPr indent="0" eaLnBrk="1" hangingPunct="1">
              <a:buFont typeface="Wingdings 2" charset="2"/>
              <a:buNone/>
              <a:defRPr/>
            </a:pPr>
            <a:r>
              <a:rPr lang="fr-FR" sz="1600" dirty="0" smtClean="0"/>
              <a:t>Pas d'interprétation, pas de questions sur le sens et l'origine de sa souffrance.</a:t>
            </a:r>
          </a:p>
          <a:p>
            <a:pPr indent="0" eaLnBrk="1" hangingPunct="1">
              <a:buFont typeface="Wingdings 2" charset="2"/>
              <a:buNone/>
              <a:defRPr/>
            </a:pPr>
            <a:r>
              <a:rPr lang="fr-FR" sz="1600" dirty="0" smtClean="0"/>
              <a:t>Soutien narcissique, empathie, valorisation des éléments concrets autour de ses projets personnels.</a:t>
            </a:r>
            <a:endParaRPr lang="fr-FR" sz="1600" dirty="0" smtClean="0">
              <a:solidFill>
                <a:srgbClr val="FF0000"/>
              </a:solidFill>
            </a:endParaRPr>
          </a:p>
          <a:p>
            <a:pPr eaLnBrk="1" hangingPunct="1">
              <a:defRPr/>
            </a:pPr>
            <a:r>
              <a:rPr lang="fr-FR" sz="1800" b="1" dirty="0" smtClean="0">
                <a:solidFill>
                  <a:srgbClr val="FF0000"/>
                </a:solidFill>
              </a:rPr>
              <a:t>Identité et différentiel entre objectifs envisagés et atteints</a:t>
            </a:r>
          </a:p>
          <a:p>
            <a:pPr indent="0" eaLnBrk="1" hangingPunct="1">
              <a:buFont typeface="Wingdings 2" charset="2"/>
              <a:buNone/>
              <a:defRPr/>
            </a:pPr>
            <a:r>
              <a:rPr lang="fr-FR" sz="1600" dirty="0" smtClean="0"/>
              <a:t>Passages à l'acte moins fréquents, mais tout aussi graves et n'ont pas disparu.</a:t>
            </a:r>
          </a:p>
          <a:p>
            <a:pPr indent="0" eaLnBrk="1" hangingPunct="1">
              <a:buFont typeface="Wingdings 2" charset="2"/>
              <a:buNone/>
              <a:defRPr/>
            </a:pPr>
            <a:r>
              <a:rPr lang="fr-FR" sz="1600" dirty="0" smtClean="0"/>
              <a:t>Le transfert a pris une dimension </a:t>
            </a:r>
            <a:r>
              <a:rPr lang="fr-FR" sz="1600" dirty="0" err="1" smtClean="0"/>
              <a:t>persécutive</a:t>
            </a:r>
            <a:r>
              <a:rPr lang="fr-FR" sz="1600" dirty="0" smtClean="0"/>
              <a:t> au moment du dernier passage à l'acte, au point qu'elle a souhaité arrêter le suivi. Souhaite consulter un psychiatre qui lui dira de quoi elle souffre. L'investissement de la scolarité est toujours d'aussi bonne qualité. Le conflit avec les parents a disparu, leurs relations sont maintenant apaisées.</a:t>
            </a:r>
            <a:endParaRPr lang="fr-FR" sz="1600"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Civique">
  <a:themeElements>
    <a:clrScheme name="Civique">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que">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que">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Civique.thmx</Template>
  <TotalTime>25805</TotalTime>
  <Words>2238</Words>
  <Application>Microsoft Macintosh PowerPoint</Application>
  <PresentationFormat>Présentation à l'écran (4:3)</PresentationFormat>
  <Paragraphs>223</Paragraphs>
  <Slides>14</Slides>
  <Notes>14</Notes>
  <HiddenSlides>0</HiddenSlides>
  <MMClips>0</MMClips>
  <ScaleCrop>false</ScaleCrop>
  <HeadingPairs>
    <vt:vector size="6" baseType="variant">
      <vt:variant>
        <vt:lpstr>Polices utilisées</vt:lpstr>
      </vt:variant>
      <vt:variant>
        <vt:i4>10</vt:i4>
      </vt:variant>
      <vt:variant>
        <vt:lpstr>Modèle de conception</vt:lpstr>
      </vt:variant>
      <vt:variant>
        <vt:i4>1</vt:i4>
      </vt:variant>
      <vt:variant>
        <vt:lpstr>Titres des diapositives</vt:lpstr>
      </vt:variant>
      <vt:variant>
        <vt:i4>14</vt:i4>
      </vt:variant>
    </vt:vector>
  </HeadingPairs>
  <TitlesOfParts>
    <vt:vector size="25" baseType="lpstr">
      <vt:lpstr>Times</vt:lpstr>
      <vt:lpstr>ＭＳ Ｐゴシック</vt:lpstr>
      <vt:lpstr>Arial</vt:lpstr>
      <vt:lpstr>Georgia</vt:lpstr>
      <vt:lpstr>Wingdings 2</vt:lpstr>
      <vt:lpstr>Wingdings</vt:lpstr>
      <vt:lpstr>Lucida Sans Unicode</vt:lpstr>
      <vt:lpstr>Times New Roman</vt:lpstr>
      <vt:lpstr>Wingdings 3</vt:lpstr>
      <vt:lpstr>Verdana</vt:lpstr>
      <vt:lpstr>Civique</vt:lpstr>
      <vt:lpstr>Évaluation de la psychothérapie de Melle Amélie (14 ans) pendant un an  </vt:lpstr>
      <vt:lpstr>Vignette clinique de présentation d’Amélie</vt:lpstr>
      <vt:lpstr>Formulation du cas initiale</vt:lpstr>
      <vt:lpstr>Diapositive 4</vt:lpstr>
      <vt:lpstr>Echelle Santé-Maladie (Luborsky, 1975)</vt:lpstr>
      <vt:lpstr>DSM-IV-TR (APA, 2003)</vt:lpstr>
      <vt:lpstr>Échelles de fonctionnement dynamique (HOGLEND, 1997)</vt:lpstr>
      <vt:lpstr>Que trouve-t-on au niveau du PQS ? (1) </vt:lpstr>
      <vt:lpstr>Que trouve-t-on au niveau du PQS ? (2) </vt:lpstr>
      <vt:lpstr>Que trouve-t-on au niveau du PQS ? (3) </vt:lpstr>
      <vt:lpstr>Diapositive 11</vt:lpstr>
      <vt:lpstr>Mise en relation des évaluations à partir des différents instruments</vt:lpstr>
      <vt:lpstr>Formulation du cas à un an</vt:lpstr>
      <vt:lpstr>Formulation de cas à un an</vt:lpstr>
    </vt:vector>
  </TitlesOfParts>
  <Company>m&amp;jm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Thurin</dc:creator>
  <cp:keywords/>
  <cp:lastModifiedBy>Jean-Michel THURIN</cp:lastModifiedBy>
  <cp:revision>418</cp:revision>
  <cp:lastPrinted>2010-01-21T06:23:33Z</cp:lastPrinted>
  <dcterms:created xsi:type="dcterms:W3CDTF">2010-03-24T13:16:09Z</dcterms:created>
  <dcterms:modified xsi:type="dcterms:W3CDTF">2010-03-24T13:16:35Z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AdHocReviewCycleID">
    <vt:i4>1806424434</vt:i4>
  </property>
  <property fmtid="{D5CDD505-2E9C-101B-9397-08002B2CF9AE}" pid="3" name="_EmailSubject">
    <vt:lpwstr>suite reunion</vt:lpwstr>
  </property>
  <property fmtid="{D5CDD505-2E9C-101B-9397-08002B2CF9AE}" pid="4" name="_AuthorEmail">
    <vt:lpwstr>david.cohen@psl.aphp.fr</vt:lpwstr>
  </property>
  <property fmtid="{D5CDD505-2E9C-101B-9397-08002B2CF9AE}" pid="5" name="_AuthorEmailDisplayName">
    <vt:lpwstr>David Cohen</vt:lpwstr>
  </property>
</Properties>
</file>