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tiff" ContentType="image/tiff"/>
  <Default Extension="bin" ContentType="application/vnd.openxmlformats-officedocument.presentationml.printerSettings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Default Extension="rels" ContentType="application/vnd.openxmlformats-package.relationships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0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viewProps" Target="viewProp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2" Type="http://schemas.openxmlformats.org/officeDocument/2006/relationships/printerSettings" Target="printerSettings/printerSettings1.bin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B7EFF-58CE-4C9D-9F9C-8D636E233CD0}" type="datetimeFigureOut">
              <a:rPr lang="fr-FR" smtClean="0"/>
              <a:pPr/>
              <a:t>6/12/08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2C414-7BD6-4F2B-AF14-6B104046079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2C414-7BD6-4F2B-AF14-6B1040460796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2C414-7BD6-4F2B-AF14-6B1040460796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2C414-7BD6-4F2B-AF14-6B1040460796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2C414-7BD6-4F2B-AF14-6B1040460796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2C414-7BD6-4F2B-AF14-6B1040460796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2C414-7BD6-4F2B-AF14-6B1040460796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2C414-7BD6-4F2B-AF14-6B1040460796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2C414-7BD6-4F2B-AF14-6B1040460796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A8ED2-797A-4FE8-A9C2-A3FFD7B79D9D}" type="datetimeFigureOut">
              <a:rPr lang="fr-FR" smtClean="0"/>
              <a:pPr/>
              <a:t>6/12/08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8BBA-FE19-4EFB-A6F5-B16180932F5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A8ED2-797A-4FE8-A9C2-A3FFD7B79D9D}" type="datetimeFigureOut">
              <a:rPr lang="fr-FR" smtClean="0"/>
              <a:pPr/>
              <a:t>6/12/08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8BBA-FE19-4EFB-A6F5-B16180932F5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A8ED2-797A-4FE8-A9C2-A3FFD7B79D9D}" type="datetimeFigureOut">
              <a:rPr lang="fr-FR" smtClean="0"/>
              <a:pPr/>
              <a:t>6/12/08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8BBA-FE19-4EFB-A6F5-B16180932F5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A8ED2-797A-4FE8-A9C2-A3FFD7B79D9D}" type="datetimeFigureOut">
              <a:rPr lang="fr-FR" smtClean="0"/>
              <a:pPr/>
              <a:t>6/12/08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8BBA-FE19-4EFB-A6F5-B16180932F5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A8ED2-797A-4FE8-A9C2-A3FFD7B79D9D}" type="datetimeFigureOut">
              <a:rPr lang="fr-FR" smtClean="0"/>
              <a:pPr/>
              <a:t>6/12/08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8BBA-FE19-4EFB-A6F5-B16180932F5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A8ED2-797A-4FE8-A9C2-A3FFD7B79D9D}" type="datetimeFigureOut">
              <a:rPr lang="fr-FR" smtClean="0"/>
              <a:pPr/>
              <a:t>6/12/08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8BBA-FE19-4EFB-A6F5-B16180932F5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A8ED2-797A-4FE8-A9C2-A3FFD7B79D9D}" type="datetimeFigureOut">
              <a:rPr lang="fr-FR" smtClean="0"/>
              <a:pPr/>
              <a:t>6/12/08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8BBA-FE19-4EFB-A6F5-B16180932F5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A8ED2-797A-4FE8-A9C2-A3FFD7B79D9D}" type="datetimeFigureOut">
              <a:rPr lang="fr-FR" smtClean="0"/>
              <a:pPr/>
              <a:t>6/12/08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8BBA-FE19-4EFB-A6F5-B16180932F5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A8ED2-797A-4FE8-A9C2-A3FFD7B79D9D}" type="datetimeFigureOut">
              <a:rPr lang="fr-FR" smtClean="0"/>
              <a:pPr/>
              <a:t>6/12/08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8BBA-FE19-4EFB-A6F5-B16180932F5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A8ED2-797A-4FE8-A9C2-A3FFD7B79D9D}" type="datetimeFigureOut">
              <a:rPr lang="fr-FR" smtClean="0"/>
              <a:pPr/>
              <a:t>6/12/08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8BBA-FE19-4EFB-A6F5-B16180932F5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A8ED2-797A-4FE8-A9C2-A3FFD7B79D9D}" type="datetimeFigureOut">
              <a:rPr lang="fr-FR" smtClean="0"/>
              <a:pPr/>
              <a:t>6/12/08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68BBA-FE19-4EFB-A6F5-B16180932F59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A8ED2-797A-4FE8-A9C2-A3FFD7B79D9D}" type="datetimeFigureOut">
              <a:rPr lang="fr-FR" smtClean="0"/>
              <a:pPr/>
              <a:t>6/12/08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68BBA-FE19-4EFB-A6F5-B16180932F59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jpeg"/><Relationship Id="rId5" Type="http://schemas.openxmlformats.org/officeDocument/2006/relationships/image" Target="../media/image3.tiff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6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hyperlink" Target="http://www.techniques-psychotherapiques.org/Reseau/Journees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techniques-psychotherapiques.org/Reseau/" TargetMode="External"/><Relationship Id="rId5" Type="http://schemas.openxmlformats.org/officeDocument/2006/relationships/hyperlink" Target="http://www.techniques-psychotherapiques.org/Reseau/BoiteOutils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/>
          <a:lstStyle/>
          <a:p>
            <a:r>
              <a:rPr lang="fr-FR" dirty="0" smtClean="0"/>
              <a:t>Mise en place des études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74975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Marie-Christine CABIÉ</a:t>
            </a:r>
          </a:p>
          <a:p>
            <a:endParaRPr lang="fr-FR" dirty="0" smtClean="0"/>
          </a:p>
          <a:p>
            <a:r>
              <a:rPr lang="fr-FR" sz="2800" dirty="0" smtClean="0"/>
              <a:t>Réseau de Recherches Fondées sur les pratiques psychothérapiques</a:t>
            </a:r>
            <a:endParaRPr lang="fr-FR" sz="2800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85800" y="6248400"/>
            <a:ext cx="7772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/>
              <a:t>Journée</a:t>
            </a:r>
            <a:r>
              <a:rPr lang="fr-FR" sz="1400" b="1" dirty="0" smtClean="0"/>
              <a:t> du Réseau de Recherches Fondées sur les Pratiques Psychothérapiques </a:t>
            </a:r>
            <a:br>
              <a:rPr lang="fr-FR" sz="1400" b="1" dirty="0" smtClean="0"/>
            </a:br>
            <a:r>
              <a:rPr lang="fr-FR" sz="1400" b="1" dirty="0" smtClean="0"/>
              <a:t>«</a:t>
            </a:r>
            <a:r>
              <a:rPr lang="fr-FR" sz="1400" b="1" dirty="0"/>
              <a:t> Retours d’expérience </a:t>
            </a:r>
            <a:r>
              <a:rPr lang="fr-FR" sz="1400" b="1" dirty="0" smtClean="0"/>
              <a:t>» – 5 décembre 2008</a:t>
            </a:r>
            <a:endParaRPr lang="fr-FR" sz="1400" b="1" dirty="0"/>
          </a:p>
        </p:txBody>
      </p:sp>
      <p:pic>
        <p:nvPicPr>
          <p:cNvPr id="5" name="Image 4" descr="LogoRRFPP110.t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5890" y="5098090"/>
            <a:ext cx="790510" cy="79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er 5"/>
          <p:cNvGrpSpPr/>
          <p:nvPr/>
        </p:nvGrpSpPr>
        <p:grpSpPr>
          <a:xfrm>
            <a:off x="4495800" y="5476003"/>
            <a:ext cx="3817683" cy="467597"/>
            <a:chOff x="4495800" y="6256482"/>
            <a:chExt cx="3817683" cy="467597"/>
          </a:xfrm>
        </p:grpSpPr>
        <p:pic>
          <p:nvPicPr>
            <p:cNvPr id="7" name="Image 6" descr="MiniInserm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95800" y="6328355"/>
              <a:ext cx="1219200" cy="323850"/>
            </a:xfrm>
            <a:prstGeom prst="rect">
              <a:avLst/>
            </a:prstGeom>
          </p:spPr>
        </p:pic>
        <p:pic>
          <p:nvPicPr>
            <p:cNvPr id="8" name="Image 7" descr="logoFFP.tif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200" y="6259731"/>
              <a:ext cx="748664" cy="461098"/>
            </a:xfrm>
            <a:prstGeom prst="rect">
              <a:avLst/>
            </a:prstGeom>
          </p:spPr>
        </p:pic>
        <p:pic>
          <p:nvPicPr>
            <p:cNvPr id="9" name="Image 8" descr="TechPsyTitre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04487" y="6288281"/>
              <a:ext cx="908996" cy="403998"/>
            </a:xfrm>
            <a:prstGeom prst="rect">
              <a:avLst/>
            </a:prstGeom>
          </p:spPr>
        </p:pic>
        <p:pic>
          <p:nvPicPr>
            <p:cNvPr id="10" name="Image 9" descr="Image 2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39864" y="6256482"/>
              <a:ext cx="708272" cy="4675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Séminaire du 25 avril 2008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</a:t>
            </a:r>
            <a:r>
              <a:rPr lang="fr-FR" dirty="0" smtClean="0"/>
              <a:t>ancement du projet.</a:t>
            </a:r>
          </a:p>
          <a:p>
            <a:r>
              <a:rPr lang="fr-FR" dirty="0" smtClean="0"/>
              <a:t>Présentation générale du projet</a:t>
            </a:r>
          </a:p>
          <a:p>
            <a:r>
              <a:rPr lang="fr-FR" dirty="0" smtClean="0"/>
              <a:t>Présentation des pôles:</a:t>
            </a:r>
          </a:p>
          <a:p>
            <a:pPr lvl="1"/>
            <a:r>
              <a:rPr lang="fr-FR" dirty="0" smtClean="0"/>
              <a:t>Alzheimer</a:t>
            </a:r>
          </a:p>
          <a:p>
            <a:pPr lvl="1"/>
            <a:r>
              <a:rPr lang="fr-FR" dirty="0" smtClean="0"/>
              <a:t>Autisme</a:t>
            </a:r>
          </a:p>
          <a:p>
            <a:pPr lvl="1"/>
            <a:r>
              <a:rPr lang="fr-FR" dirty="0" smtClean="0"/>
              <a:t>Borderline</a:t>
            </a:r>
          </a:p>
          <a:p>
            <a:r>
              <a:rPr lang="fr-FR" dirty="0" smtClean="0"/>
              <a:t>Questions éthiques, confidentialité des données, demande d’autorisation</a:t>
            </a: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Mise en route des pôles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Trois réunions du comité de pilotage</a:t>
            </a:r>
          </a:p>
          <a:p>
            <a:pPr lvl="1"/>
            <a:r>
              <a:rPr lang="fr-FR" dirty="0" smtClean="0"/>
              <a:t>Faire le point sur chaque pôle</a:t>
            </a:r>
          </a:p>
          <a:p>
            <a:pPr lvl="1"/>
            <a:r>
              <a:rPr lang="fr-FR" dirty="0" smtClean="0"/>
              <a:t>Echanges sur les difficultés rencontrées et sur les solutions développées.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Pôle Autisme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Ce pôle est coordonné par Bernard </a:t>
            </a:r>
            <a:r>
              <a:rPr lang="fr-FR" dirty="0" err="1" smtClean="0"/>
              <a:t>Golse</a:t>
            </a:r>
            <a:r>
              <a:rPr lang="fr-FR" dirty="0" smtClean="0"/>
              <a:t> avec l'aide de Geneviève </a:t>
            </a:r>
            <a:r>
              <a:rPr lang="fr-FR" dirty="0" err="1" smtClean="0"/>
              <a:t>Haag</a:t>
            </a:r>
            <a:r>
              <a:rPr lang="fr-FR" dirty="0" smtClean="0"/>
              <a:t> et Catherine Barthélémy.</a:t>
            </a:r>
          </a:p>
          <a:p>
            <a:r>
              <a:rPr lang="fr-FR" dirty="0" smtClean="0"/>
              <a:t>Le groupe de pilotage comprend les trois coordonnateurs, Bruno </a:t>
            </a:r>
            <a:r>
              <a:rPr lang="fr-FR" dirty="0" err="1" smtClean="0"/>
              <a:t>Falissard</a:t>
            </a:r>
            <a:r>
              <a:rPr lang="fr-FR" dirty="0" smtClean="0"/>
              <a:t>,  Romuald Blanc, Hélène Labat, Laurence </a:t>
            </a:r>
            <a:r>
              <a:rPr lang="fr-FR" dirty="0" err="1" smtClean="0"/>
              <a:t>Robel</a:t>
            </a:r>
            <a:r>
              <a:rPr lang="fr-FR" dirty="0" smtClean="0"/>
              <a:t>, Monique et Jean-Michel </a:t>
            </a:r>
            <a:r>
              <a:rPr lang="fr-FR" dirty="0" err="1" smtClean="0"/>
              <a:t>Thurin</a:t>
            </a:r>
            <a:endParaRPr lang="fr-FR" dirty="0" smtClean="0"/>
          </a:p>
          <a:p>
            <a:r>
              <a:rPr lang="fr-FR" dirty="0" smtClean="0"/>
              <a:t>Réunion </a:t>
            </a:r>
            <a:r>
              <a:rPr lang="fr-FR" dirty="0"/>
              <a:t>de finalisation de la méthodologie et de présentation des </a:t>
            </a:r>
            <a:r>
              <a:rPr lang="fr-FR" dirty="0" smtClean="0"/>
              <a:t>outils </a:t>
            </a:r>
            <a:r>
              <a:rPr lang="fr-FR" dirty="0"/>
              <a:t>le 5 septembre </a:t>
            </a:r>
            <a:r>
              <a:rPr lang="fr-FR" dirty="0" smtClean="0"/>
              <a:t>2008</a:t>
            </a:r>
          </a:p>
          <a:p>
            <a:r>
              <a:rPr lang="fr-FR" dirty="0"/>
              <a:t>R</a:t>
            </a:r>
            <a:r>
              <a:rPr lang="fr-FR" dirty="0" smtClean="0"/>
              <a:t>éunion </a:t>
            </a:r>
            <a:r>
              <a:rPr lang="fr-FR" dirty="0"/>
              <a:t>de formation aux </a:t>
            </a:r>
            <a:r>
              <a:rPr lang="fr-FR" dirty="0" smtClean="0"/>
              <a:t>outils</a:t>
            </a:r>
            <a:r>
              <a:rPr lang="fr-FR" dirty="0"/>
              <a:t> le 25 </a:t>
            </a:r>
            <a:r>
              <a:rPr lang="fr-FR" dirty="0" smtClean="0"/>
              <a:t>octobre 2008.</a:t>
            </a:r>
            <a:endParaRPr lang="fr-FR" dirty="0"/>
          </a:p>
          <a:p>
            <a:r>
              <a:rPr lang="fr-FR" dirty="0" smtClean="0"/>
              <a:t>Actuellement 76 inscrits, </a:t>
            </a:r>
            <a:r>
              <a:rPr lang="fr-FR" dirty="0"/>
              <a:t>10 groupes de pairs </a:t>
            </a:r>
            <a:r>
              <a:rPr lang="fr-FR" dirty="0" smtClean="0"/>
              <a:t>constitués</a:t>
            </a:r>
            <a:r>
              <a:rPr lang="fr-FR" dirty="0"/>
              <a:t>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Pôle Alzheimer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Ce pôle est coordonné par Philippe Robert. Le Comité de pilotage est en cours de composition.</a:t>
            </a:r>
          </a:p>
          <a:p>
            <a:r>
              <a:rPr lang="fr-FR" dirty="0" smtClean="0"/>
              <a:t>Une </a:t>
            </a:r>
            <a:r>
              <a:rPr lang="fr-FR" dirty="0"/>
              <a:t>réunion de finalisation de la méthodologie et présentation des outils s'est tenue le 21 novembre.</a:t>
            </a:r>
          </a:p>
          <a:p>
            <a:r>
              <a:rPr lang="fr-FR" dirty="0" smtClean="0"/>
              <a:t>18 </a:t>
            </a:r>
            <a:r>
              <a:rPr lang="fr-FR" dirty="0"/>
              <a:t>participants sont actuellement </a:t>
            </a:r>
            <a:r>
              <a:rPr lang="fr-FR" dirty="0" smtClean="0"/>
              <a:t>inscrits, </a:t>
            </a:r>
            <a:r>
              <a:rPr lang="fr-FR" dirty="0"/>
              <a:t>une liste est en cours de mise au point.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Pôle Borderline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Il </a:t>
            </a:r>
            <a:r>
              <a:rPr lang="fr-FR" dirty="0"/>
              <a:t>existe trois sous-pôles : Adolescent (coordonné par David Cohen), Institutionnel (coordonné par Marie-Christine </a:t>
            </a:r>
            <a:r>
              <a:rPr lang="fr-FR" dirty="0" err="1"/>
              <a:t>Cabié</a:t>
            </a:r>
            <a:r>
              <a:rPr lang="fr-FR" dirty="0"/>
              <a:t>) et Cabinet/CMP (coordonné par Jean-Michel </a:t>
            </a:r>
            <a:r>
              <a:rPr lang="fr-FR" dirty="0" err="1"/>
              <a:t>Thurin</a:t>
            </a:r>
            <a:r>
              <a:rPr lang="fr-FR" dirty="0"/>
              <a:t>).</a:t>
            </a:r>
          </a:p>
          <a:p>
            <a:r>
              <a:rPr lang="fr-FR" dirty="0"/>
              <a:t>Le groupe de pilotage comprend les trois coordonnateurs, Olivier </a:t>
            </a:r>
            <a:r>
              <a:rPr lang="fr-FR" dirty="0" err="1"/>
              <a:t>Lehembre</a:t>
            </a:r>
            <a:r>
              <a:rPr lang="fr-FR" dirty="0"/>
              <a:t>, Monique </a:t>
            </a:r>
            <a:r>
              <a:rPr lang="fr-FR" dirty="0" err="1"/>
              <a:t>Thurin</a:t>
            </a:r>
            <a:r>
              <a:rPr lang="fr-FR" dirty="0"/>
              <a:t>, </a:t>
            </a:r>
            <a:r>
              <a:rPr lang="fr-FR" dirty="0" err="1"/>
              <a:t>Inacio</a:t>
            </a:r>
            <a:r>
              <a:rPr lang="fr-FR" dirty="0"/>
              <a:t> Garcia, Bertrand Garnier, François </a:t>
            </a:r>
            <a:r>
              <a:rPr lang="fr-FR" dirty="0" err="1"/>
              <a:t>Sauvagnat</a:t>
            </a:r>
            <a:r>
              <a:rPr lang="fr-FR" dirty="0"/>
              <a:t> et Nathalie Duriez</a:t>
            </a:r>
          </a:p>
          <a:p>
            <a:r>
              <a:rPr lang="fr-FR" dirty="0"/>
              <a:t>R</a:t>
            </a:r>
            <a:r>
              <a:rPr lang="fr-FR" dirty="0" smtClean="0"/>
              <a:t>éunion de formation aux outils  le 4 juillet  2008</a:t>
            </a:r>
          </a:p>
          <a:p>
            <a:r>
              <a:rPr lang="fr-FR" dirty="0" smtClean="0"/>
              <a:t>Réunion d'information générale et de finalisation de la méthodologie propre à ce pôle avec présentation des outils le 16 septembre  2008 (Formulation de cas, ESM, EPF, PQS).</a:t>
            </a:r>
          </a:p>
          <a:p>
            <a:r>
              <a:rPr lang="fr-FR" dirty="0" smtClean="0"/>
              <a:t>Actuellement l </a:t>
            </a:r>
            <a:r>
              <a:rPr lang="fr-FR" dirty="0"/>
              <a:t>81 inscrits. 14 groupes de pairs </a:t>
            </a:r>
            <a:r>
              <a:rPr lang="fr-FR" dirty="0" smtClean="0"/>
              <a:t> </a:t>
            </a:r>
            <a:r>
              <a:rPr lang="fr-FR" dirty="0"/>
              <a:t>constitués.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Présentations du Réseau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</a:t>
            </a:r>
            <a:r>
              <a:rPr lang="fr-FR" dirty="0" smtClean="0"/>
              <a:t>ans </a:t>
            </a:r>
            <a:r>
              <a:rPr lang="fr-FR" dirty="0"/>
              <a:t>le service des </a:t>
            </a:r>
            <a:r>
              <a:rPr lang="fr-FR" dirty="0" err="1"/>
              <a:t>Prs</a:t>
            </a:r>
            <a:r>
              <a:rPr lang="fr-FR" dirty="0"/>
              <a:t> Cohen (La </a:t>
            </a:r>
            <a:r>
              <a:rPr lang="fr-FR" dirty="0" err="1"/>
              <a:t>Salpétrière</a:t>
            </a:r>
            <a:r>
              <a:rPr lang="fr-FR" dirty="0"/>
              <a:t>) et du Pr </a:t>
            </a:r>
            <a:r>
              <a:rPr lang="fr-FR" dirty="0" err="1"/>
              <a:t>Schmit</a:t>
            </a:r>
            <a:r>
              <a:rPr lang="fr-FR" dirty="0"/>
              <a:t> (Reims)</a:t>
            </a:r>
          </a:p>
          <a:p>
            <a:r>
              <a:rPr lang="fr-FR" dirty="0" smtClean="0"/>
              <a:t>Au cours du séminaire </a:t>
            </a:r>
            <a:r>
              <a:rPr lang="fr-FR" dirty="0"/>
              <a:t>universitaire V </a:t>
            </a:r>
            <a:r>
              <a:rPr lang="fr-FR" dirty="0" smtClean="0"/>
              <a:t>Camus</a:t>
            </a:r>
            <a:r>
              <a:rPr lang="fr-FR" dirty="0"/>
              <a:t>,</a:t>
            </a:r>
            <a:r>
              <a:rPr lang="fr-FR" dirty="0" smtClean="0"/>
              <a:t> à Tours. </a:t>
            </a:r>
            <a:endParaRPr lang="fr-FR" dirty="0"/>
          </a:p>
          <a:p>
            <a:r>
              <a:rPr lang="fr-FR" dirty="0" smtClean="0"/>
              <a:t>Lors du Congrès </a:t>
            </a:r>
            <a:r>
              <a:rPr lang="fr-FR" dirty="0"/>
              <a:t>international de la </a:t>
            </a:r>
            <a:r>
              <a:rPr lang="fr-FR" dirty="0" smtClean="0"/>
              <a:t>« </a:t>
            </a:r>
            <a:r>
              <a:rPr lang="fr-FR" i="1" dirty="0" smtClean="0"/>
              <a:t>Society </a:t>
            </a:r>
            <a:r>
              <a:rPr lang="fr-FR" i="1" dirty="0"/>
              <a:t>for </a:t>
            </a:r>
            <a:r>
              <a:rPr lang="fr-FR" i="1" dirty="0" err="1" smtClean="0"/>
              <a:t>Psychotherapy</a:t>
            </a:r>
            <a:r>
              <a:rPr lang="fr-FR" i="1" dirty="0" smtClean="0"/>
              <a:t>  </a:t>
            </a:r>
            <a:r>
              <a:rPr lang="fr-FR" i="1" dirty="0" err="1" smtClean="0"/>
              <a:t>Research</a:t>
            </a:r>
            <a:r>
              <a:rPr lang="fr-FR" dirty="0" smtClean="0"/>
              <a:t>»</a:t>
            </a:r>
            <a:r>
              <a:rPr lang="fr-FR" dirty="0"/>
              <a:t>  </a:t>
            </a:r>
            <a:r>
              <a:rPr lang="fr-FR" dirty="0" smtClean="0"/>
              <a:t>à Barcelone </a:t>
            </a:r>
            <a:endParaRPr lang="fr-FR" dirty="0"/>
          </a:p>
          <a:p>
            <a:r>
              <a:rPr lang="fr-FR" dirty="0" smtClean="0"/>
              <a:t>Lors du Congrès </a:t>
            </a:r>
            <a:r>
              <a:rPr lang="fr-FR" dirty="0"/>
              <a:t>international sur l'évaluation en Thérapie  </a:t>
            </a:r>
            <a:r>
              <a:rPr lang="fr-FR" dirty="0" smtClean="0"/>
              <a:t>familiale à  Lausanne </a:t>
            </a:r>
            <a:endParaRPr lang="fr-FR" dirty="0"/>
          </a:p>
          <a:p>
            <a:pPr>
              <a:buNone/>
            </a:pPr>
            <a:r>
              <a:rPr lang="fr-FR" dirty="0"/>
              <a:t> 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Mise en ligne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Réseau de Recherche Fondées sur les Pratiques Psychothérapiques</a:t>
            </a:r>
          </a:p>
          <a:p>
            <a:r>
              <a:rPr lang="fr-FR" dirty="0" smtClean="0">
                <a:hlinkClick r:id="rId3"/>
              </a:rPr>
              <a:t>http://www.techniques-psychotherapiques.org/Reseau/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>
                <a:hlinkClick r:id="rId4"/>
              </a:rPr>
              <a:t>Compte-rendu des différentes journées</a:t>
            </a:r>
            <a:endParaRPr lang="fr-FR" dirty="0" smtClean="0"/>
          </a:p>
          <a:p>
            <a:r>
              <a:rPr lang="fr-FR" dirty="0" smtClean="0">
                <a:hlinkClick r:id="rId5"/>
              </a:rPr>
              <a:t>Boite à outils des membres du RRFPP</a:t>
            </a:r>
            <a:r>
              <a:rPr lang="fr-FR" dirty="0" smtClean="0"/>
              <a:t>.</a:t>
            </a:r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Image 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9144000" cy="5654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4815</TotalTime>
  <Words>459</Words>
  <Application>Microsoft Office PowerPoint</Application>
  <PresentationFormat>Présentation à l'écran (4:3)</PresentationFormat>
  <Paragraphs>53</Paragraphs>
  <Slides>9</Slides>
  <Notes>8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Mise en place des études</vt:lpstr>
      <vt:lpstr>Séminaire du 25 avril 2008</vt:lpstr>
      <vt:lpstr>Mise en route des pôles</vt:lpstr>
      <vt:lpstr>Pôle Autisme</vt:lpstr>
      <vt:lpstr>Pôle Alzheimer</vt:lpstr>
      <vt:lpstr>Pôle Borderline</vt:lpstr>
      <vt:lpstr>Présentations du Réseau</vt:lpstr>
      <vt:lpstr>Mise en ligne</vt:lpstr>
      <vt:lpstr>Diapositive 9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RRFPP 5/12/2008 : Mise en place des études</dc:title>
  <dc:creator> </dc:creator>
  <cp:keywords>Reseau de recherches fondees sur les pratiques psychothérapiques, Journee d'étape</cp:keywords>
  <cp:lastModifiedBy>Jean-Michel THURIN</cp:lastModifiedBy>
  <cp:revision>8</cp:revision>
  <dcterms:created xsi:type="dcterms:W3CDTF">2008-12-06T13:14:56Z</dcterms:created>
  <dcterms:modified xsi:type="dcterms:W3CDTF">2008-12-09T17:46:31Z</dcterms:modified>
</cp:coreProperties>
</file>