
<file path=[Content_Types].xml><?xml version="1.0" encoding="utf-8"?>
<Types xmlns="http://schemas.openxmlformats.org/package/2006/content-types">
  <Override PartName="/ppt/slideLayouts/slideLayout8.xml" ContentType="application/vnd.openxmlformats-officedocument.presentationml.slideLayout+xml"/>
  <Override PartName="/ppt/slides/slide2.xml" ContentType="application/vnd.openxmlformats-officedocument.presentationml.slide+xml"/>
  <Override PartName="/ppt/diagrams/colors1.xml" ContentType="application/vnd.openxmlformats-officedocument.drawingml.diagramColors+xml"/>
  <Override PartName="/docProps/app.xml" ContentType="application/vnd.openxmlformats-officedocument.extended-properties+xml"/>
  <Override PartName="/ppt/diagrams/layout1.xml" ContentType="application/vnd.openxmlformats-officedocument.drawingml.diagramLayout+xml"/>
  <Override PartName="/ppt/slides/slide11.xml" ContentType="application/vnd.openxmlformats-officedocument.presentationml.slide+xml"/>
  <Override PartName="/ppt/diagrams/colors4.xml" ContentType="application/vnd.openxmlformats-officedocument.drawingml.diagramColors+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diagrams/layout2.xml" ContentType="application/vnd.openxmlformats-officedocument.drawingml.diagramLayout+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diagrams/data1.xml" ContentType="application/vnd.openxmlformats-officedocument.drawingml.diagramData+xml"/>
  <Override PartName="/ppt/diagrams/quickStyle3.xml" ContentType="application/vnd.openxmlformats-officedocument.drawingml.diagramStyle+xml"/>
  <Override PartName="/ppt/diagrams/layout4.xml" ContentType="application/vnd.openxmlformats-officedocument.drawingml.diagramLayout+xml"/>
  <Override PartName="/ppt/diagrams/quickStyle4.xml" ContentType="application/vnd.openxmlformats-officedocument.drawingml.diagramStyle+xml"/>
  <Override PartName="/ppt/diagrams/colors3.xml" ContentType="application/vnd.openxmlformats-officedocument.drawingml.diagramColors+xml"/>
  <Override PartName="/ppt/slideLayouts/slideLayout4.xml" ContentType="application/vnd.openxmlformats-officedocument.presentationml.slideLayout+xml"/>
  <Override PartName="/ppt/diagrams/data4.xml" ContentType="application/vnd.openxmlformats-officedocument.drawingml.diagramData+xml"/>
  <Override PartName="/ppt/slideLayouts/slideLayout2.xml" ContentType="application/vnd.openxmlformats-officedocument.presentationml.slideLayout+xml"/>
  <Override PartName="/ppt/diagrams/data3.xml" ContentType="application/vnd.openxmlformats-officedocument.drawingml.diagramData+xml"/>
  <Override PartName="/ppt/slideLayouts/slideLayout1.xml" ContentType="application/vnd.openxmlformats-officedocument.presentationml.slideLayout+xml"/>
  <Override PartName="/ppt/diagrams/quickStyle1.xml" ContentType="application/vnd.openxmlformats-officedocument.drawingml.diagramStyle+xml"/>
  <Override PartName="/ppt/theme/theme1.xml" ContentType="application/vnd.openxmlformats-officedocument.theme+xml"/>
  <Override PartName="/ppt/slideLayouts/slideLayout6.xml" ContentType="application/vnd.openxmlformats-officedocument.presentationml.slideLayout+xml"/>
  <Override PartName="/ppt/diagrams/quickStyle2.xml" ContentType="application/vnd.openxmlformats-officedocument.drawingml.diagramStyle+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Default Extension="tiff" ContentType="image/tiff"/>
  <Override PartName="/ppt/slideLayouts/slideLayout11.xml" ContentType="application/vnd.openxmlformats-officedocument.presentationml.slideLayout+xml"/>
  <Override PartName="/docProps/core.xml" ContentType="application/vnd.openxmlformats-package.core-properties+xml"/>
  <Override PartName="/ppt/slides/slide8.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diagrams/layout3.xml" ContentType="application/vnd.openxmlformats-officedocument.drawingml.diagramLayout+xml"/>
  <Override PartName="/ppt/diagrams/colors2.xml" ContentType="application/vnd.openxmlformats-officedocument.drawingml.diagramColors+xml"/>
  <Override PartName="/ppt/slides/slide6.xml" ContentType="application/vnd.openxmlformats-officedocument.presentationml.slide+xml"/>
  <Override PartName="/ppt/slides/slide12.xml" ContentType="application/vnd.openxmlformats-officedocument.presentationml.slide+xml"/>
  <Override PartName="/ppt/diagrams/data2.xml" ContentType="application/vnd.openxmlformats-officedocument.drawingml.diagramData+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61" r:id="rId3"/>
    <p:sldId id="263" r:id="rId4"/>
    <p:sldId id="262" r:id="rId5"/>
    <p:sldId id="258" r:id="rId6"/>
    <p:sldId id="259" r:id="rId7"/>
    <p:sldId id="264" r:id="rId8"/>
    <p:sldId id="265" r:id="rId9"/>
    <p:sldId id="257" r:id="rId10"/>
    <p:sldId id="267" r:id="rId11"/>
    <p:sldId id="268" r:id="rId12"/>
    <p:sldId id="266" r:id="rId13"/>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prnPr/>
  <p:clrMru>
    <a:srgbClr val="FF4A47"/>
    <a:srgbClr val="F35552"/>
    <a:srgbClr val="3486D6"/>
    <a:srgbClr val="D7A09F"/>
  </p:clrMru>
</p:presentationPr>
</file>

<file path=ppt/tableStyles.xml><?xml version="1.0" encoding="utf-8"?>
<a:tblStyleLst xmlns:a="http://schemas.openxmlformats.org/drawingml/2006/main" def="{5C22544A-7EE6-4342-B048-85BDC9FD1C3A}">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38B1855-1B75-4FBE-930C-398BA8C253C6}" styleName="Style à thème 2 - Accentuation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varScale="1">
        <p:scale>
          <a:sx n="106" d="100"/>
          <a:sy n="106" d="100"/>
        </p:scale>
        <p:origin x="-728"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printerSettings" Target="printerSettings/printerSettings1.bin"/><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viewProps" Target="viewProp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 Id="rId1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070A63-F4B2-0C49-9DD7-654663A7D736}" type="doc">
      <dgm:prSet loTypeId="urn:microsoft.com/office/officeart/2005/8/layout/hProcess7" loCatId="process" qsTypeId="urn:microsoft.com/office/officeart/2005/8/quickstyle/simple4" qsCatId="simple" csTypeId="urn:microsoft.com/office/officeart/2005/8/colors/accent1_2" csCatId="accent1" phldr="1"/>
      <dgm:spPr/>
      <dgm:t>
        <a:bodyPr/>
        <a:lstStyle/>
        <a:p>
          <a:endParaRPr lang="fr-FR"/>
        </a:p>
      </dgm:t>
    </dgm:pt>
    <dgm:pt modelId="{0E645021-1045-A449-A897-8F086AFBE8AF}">
      <dgm:prSet phldrT="[Texte]"/>
      <dgm:spPr/>
      <dgm:t>
        <a:bodyPr/>
        <a:lstStyle/>
        <a:p>
          <a:r>
            <a:rPr lang="fr-FR" dirty="0" smtClean="0">
              <a:solidFill>
                <a:schemeClr val="accent6">
                  <a:lumMod val="75000"/>
                </a:schemeClr>
              </a:solidFill>
            </a:rPr>
            <a:t>Étape 1</a:t>
          </a:r>
          <a:endParaRPr lang="fr-FR" dirty="0">
            <a:solidFill>
              <a:schemeClr val="accent6">
                <a:lumMod val="75000"/>
              </a:schemeClr>
            </a:solidFill>
          </a:endParaRPr>
        </a:p>
      </dgm:t>
    </dgm:pt>
    <dgm:pt modelId="{E8940ADB-7530-4D4F-8F52-54464B19469A}" type="parTrans" cxnId="{0A425727-6713-1A42-A339-9AD5284FA9EF}">
      <dgm:prSet/>
      <dgm:spPr/>
      <dgm:t>
        <a:bodyPr/>
        <a:lstStyle/>
        <a:p>
          <a:endParaRPr lang="fr-FR"/>
        </a:p>
      </dgm:t>
    </dgm:pt>
    <dgm:pt modelId="{38C0E443-FCE0-E548-89C6-715BD694A049}" type="sibTrans" cxnId="{0A425727-6713-1A42-A339-9AD5284FA9EF}">
      <dgm:prSet/>
      <dgm:spPr/>
      <dgm:t>
        <a:bodyPr/>
        <a:lstStyle/>
        <a:p>
          <a:endParaRPr lang="fr-FR"/>
        </a:p>
      </dgm:t>
    </dgm:pt>
    <dgm:pt modelId="{21AEA0D3-872D-7046-9A9E-52BE7BA3C753}">
      <dgm:prSet phldrT="[Texte]"/>
      <dgm:spPr/>
      <dgm:t>
        <a:bodyPr/>
        <a:lstStyle/>
        <a:p>
          <a:r>
            <a:rPr lang="fr-FR" dirty="0" smtClean="0"/>
            <a:t>Inventaire des problèmes et symptômes, facteurs déclenchant et précipitant, histoire personnelle</a:t>
          </a:r>
        </a:p>
        <a:p>
          <a:r>
            <a:rPr lang="fr-FR" dirty="0" smtClean="0"/>
            <a:t>Éléments fixes</a:t>
          </a:r>
          <a:endParaRPr lang="fr-FR" dirty="0"/>
        </a:p>
      </dgm:t>
    </dgm:pt>
    <dgm:pt modelId="{3F2CA1C7-F63D-5248-9A41-F3C24B9CC3E9}" type="parTrans" cxnId="{A6CE559E-94EB-EF44-B6C1-0D0C683D51BF}">
      <dgm:prSet/>
      <dgm:spPr/>
      <dgm:t>
        <a:bodyPr/>
        <a:lstStyle/>
        <a:p>
          <a:endParaRPr lang="fr-FR"/>
        </a:p>
      </dgm:t>
    </dgm:pt>
    <dgm:pt modelId="{8B4AE24A-9C56-2348-B0DC-F2B4C22AD1AC}" type="sibTrans" cxnId="{A6CE559E-94EB-EF44-B6C1-0D0C683D51BF}">
      <dgm:prSet/>
      <dgm:spPr/>
      <dgm:t>
        <a:bodyPr/>
        <a:lstStyle/>
        <a:p>
          <a:endParaRPr lang="fr-FR"/>
        </a:p>
      </dgm:t>
    </dgm:pt>
    <dgm:pt modelId="{F9FA67B1-9E50-8043-A83B-39CD39446573}">
      <dgm:prSet phldrT="[Texte]"/>
      <dgm:spPr/>
      <dgm:t>
        <a:bodyPr/>
        <a:lstStyle/>
        <a:p>
          <a:r>
            <a:rPr lang="fr-FR" dirty="0" smtClean="0">
              <a:solidFill>
                <a:srgbClr val="E46C0A"/>
              </a:solidFill>
            </a:rPr>
            <a:t>Étape 2</a:t>
          </a:r>
          <a:endParaRPr lang="fr-FR" dirty="0">
            <a:solidFill>
              <a:srgbClr val="E46C0A"/>
            </a:solidFill>
          </a:endParaRPr>
        </a:p>
      </dgm:t>
    </dgm:pt>
    <dgm:pt modelId="{0F8CF30C-58BB-854B-86C3-BFF94A664ACE}" type="parTrans" cxnId="{232C782E-8979-9E41-8237-2F2222A96280}">
      <dgm:prSet/>
      <dgm:spPr/>
      <dgm:t>
        <a:bodyPr/>
        <a:lstStyle/>
        <a:p>
          <a:endParaRPr lang="fr-FR"/>
        </a:p>
      </dgm:t>
    </dgm:pt>
    <dgm:pt modelId="{4D8807BF-AE5C-B744-85BB-76E6338EA2B3}" type="sibTrans" cxnId="{232C782E-8979-9E41-8237-2F2222A96280}">
      <dgm:prSet/>
      <dgm:spPr/>
      <dgm:t>
        <a:bodyPr/>
        <a:lstStyle/>
        <a:p>
          <a:endParaRPr lang="fr-FR"/>
        </a:p>
      </dgm:t>
    </dgm:pt>
    <dgm:pt modelId="{EE5B3FD0-C3F5-394C-89AF-648E3E969011}">
      <dgm:prSet phldrT="[Texte]"/>
      <dgm:spPr/>
      <dgm:t>
        <a:bodyPr/>
        <a:lstStyle/>
        <a:p>
          <a:r>
            <a:rPr lang="fr-FR" dirty="0" smtClean="0"/>
            <a:t>Intégration et inférences sur les causes accessibles</a:t>
          </a:r>
          <a:endParaRPr lang="fr-FR" dirty="0"/>
        </a:p>
      </dgm:t>
    </dgm:pt>
    <dgm:pt modelId="{9F71CC85-DEFB-9B41-BC62-E699BED34921}" type="parTrans" cxnId="{E365F47A-266E-8D44-BB1E-2F121E3E263F}">
      <dgm:prSet/>
      <dgm:spPr/>
      <dgm:t>
        <a:bodyPr/>
        <a:lstStyle/>
        <a:p>
          <a:endParaRPr lang="fr-FR"/>
        </a:p>
      </dgm:t>
    </dgm:pt>
    <dgm:pt modelId="{22DA2AA5-1C52-0648-878F-81D708890EB0}" type="sibTrans" cxnId="{E365F47A-266E-8D44-BB1E-2F121E3E263F}">
      <dgm:prSet/>
      <dgm:spPr/>
      <dgm:t>
        <a:bodyPr/>
        <a:lstStyle/>
        <a:p>
          <a:endParaRPr lang="fr-FR"/>
        </a:p>
      </dgm:t>
    </dgm:pt>
    <dgm:pt modelId="{2DCD0246-4C72-7442-94CB-35BE4B1CD8CC}">
      <dgm:prSet phldrT="[Texte]"/>
      <dgm:spPr/>
      <dgm:t>
        <a:bodyPr/>
        <a:lstStyle/>
        <a:p>
          <a:r>
            <a:rPr lang="fr-FR" dirty="0" smtClean="0">
              <a:solidFill>
                <a:srgbClr val="E46C0A"/>
              </a:solidFill>
            </a:rPr>
            <a:t>Étape 3</a:t>
          </a:r>
          <a:endParaRPr lang="fr-FR" dirty="0">
            <a:solidFill>
              <a:srgbClr val="E46C0A"/>
            </a:solidFill>
          </a:endParaRPr>
        </a:p>
      </dgm:t>
    </dgm:pt>
    <dgm:pt modelId="{B18A229B-26F2-3F4D-A7B7-B25E6E24DE00}" type="parTrans" cxnId="{B68D1C0A-FF35-8D44-BEBD-BBFD83577CF7}">
      <dgm:prSet/>
      <dgm:spPr/>
      <dgm:t>
        <a:bodyPr/>
        <a:lstStyle/>
        <a:p>
          <a:endParaRPr lang="fr-FR"/>
        </a:p>
      </dgm:t>
    </dgm:pt>
    <dgm:pt modelId="{CCF16175-F24B-4941-9252-84738D3E3CCE}" type="sibTrans" cxnId="{B68D1C0A-FF35-8D44-BEBD-BBFD83577CF7}">
      <dgm:prSet/>
      <dgm:spPr/>
      <dgm:t>
        <a:bodyPr/>
        <a:lstStyle/>
        <a:p>
          <a:endParaRPr lang="fr-FR"/>
        </a:p>
      </dgm:t>
    </dgm:pt>
    <dgm:pt modelId="{8348D7D5-8E7A-4349-B31C-C3CBD8420705}">
      <dgm:prSet phldrT="[Texte]"/>
      <dgm:spPr/>
      <dgm:t>
        <a:bodyPr/>
        <a:lstStyle/>
        <a:p>
          <a:r>
            <a:rPr lang="fr-FR" dirty="0" smtClean="0"/>
            <a:t>Conception des objectifs et des médiateurs potentiels de changement</a:t>
          </a:r>
        </a:p>
        <a:p>
          <a:r>
            <a:rPr lang="fr-FR" dirty="0" smtClean="0"/>
            <a:t>[en relation à ces causes]</a:t>
          </a:r>
          <a:endParaRPr lang="fr-FR" dirty="0"/>
        </a:p>
      </dgm:t>
    </dgm:pt>
    <dgm:pt modelId="{FD8AE78C-9FF6-794C-A027-8815773C453C}" type="parTrans" cxnId="{5D1406D5-7EDE-4D43-BC54-2AC89C5F7B19}">
      <dgm:prSet/>
      <dgm:spPr/>
      <dgm:t>
        <a:bodyPr/>
        <a:lstStyle/>
        <a:p>
          <a:endParaRPr lang="fr-FR"/>
        </a:p>
      </dgm:t>
    </dgm:pt>
    <dgm:pt modelId="{9AC153DC-1440-7844-95B7-05901E5558E6}" type="sibTrans" cxnId="{5D1406D5-7EDE-4D43-BC54-2AC89C5F7B19}">
      <dgm:prSet/>
      <dgm:spPr/>
      <dgm:t>
        <a:bodyPr/>
        <a:lstStyle/>
        <a:p>
          <a:endParaRPr lang="fr-FR"/>
        </a:p>
      </dgm:t>
    </dgm:pt>
    <dgm:pt modelId="{6BFF2753-C5C5-DF4B-807D-3944C8A560E3}" type="pres">
      <dgm:prSet presAssocID="{D2070A63-F4B2-0C49-9DD7-654663A7D736}" presName="Name0" presStyleCnt="0">
        <dgm:presLayoutVars>
          <dgm:dir/>
          <dgm:animLvl val="lvl"/>
          <dgm:resizeHandles val="exact"/>
        </dgm:presLayoutVars>
      </dgm:prSet>
      <dgm:spPr/>
      <dgm:t>
        <a:bodyPr/>
        <a:lstStyle/>
        <a:p>
          <a:endParaRPr lang="fr-FR"/>
        </a:p>
      </dgm:t>
    </dgm:pt>
    <dgm:pt modelId="{52B70F92-704D-D44E-BE0E-358AB1F0B5F6}" type="pres">
      <dgm:prSet presAssocID="{0E645021-1045-A449-A897-8F086AFBE8AF}" presName="compositeNode" presStyleCnt="0">
        <dgm:presLayoutVars>
          <dgm:bulletEnabled val="1"/>
        </dgm:presLayoutVars>
      </dgm:prSet>
      <dgm:spPr/>
    </dgm:pt>
    <dgm:pt modelId="{8CD52747-B598-CF48-9107-63BF9AE7CEC1}" type="pres">
      <dgm:prSet presAssocID="{0E645021-1045-A449-A897-8F086AFBE8AF}" presName="bgRect" presStyleLbl="node1" presStyleIdx="0" presStyleCnt="3" custLinFactNeighborX="-8509" custLinFactNeighborY="0"/>
      <dgm:spPr/>
      <dgm:t>
        <a:bodyPr/>
        <a:lstStyle/>
        <a:p>
          <a:endParaRPr lang="fr-FR"/>
        </a:p>
      </dgm:t>
    </dgm:pt>
    <dgm:pt modelId="{F07E835E-6050-6944-9BBA-EF3E78485942}" type="pres">
      <dgm:prSet presAssocID="{0E645021-1045-A449-A897-8F086AFBE8AF}" presName="parentNode" presStyleLbl="node1" presStyleIdx="0" presStyleCnt="3">
        <dgm:presLayoutVars>
          <dgm:chMax val="0"/>
          <dgm:bulletEnabled val="1"/>
        </dgm:presLayoutVars>
      </dgm:prSet>
      <dgm:spPr/>
      <dgm:t>
        <a:bodyPr/>
        <a:lstStyle/>
        <a:p>
          <a:endParaRPr lang="fr-FR"/>
        </a:p>
      </dgm:t>
    </dgm:pt>
    <dgm:pt modelId="{342F5E32-C270-2A40-B9D0-B92B68414BC8}" type="pres">
      <dgm:prSet presAssocID="{0E645021-1045-A449-A897-8F086AFBE8AF}" presName="childNode" presStyleLbl="node1" presStyleIdx="0" presStyleCnt="3">
        <dgm:presLayoutVars>
          <dgm:bulletEnabled val="1"/>
        </dgm:presLayoutVars>
      </dgm:prSet>
      <dgm:spPr/>
      <dgm:t>
        <a:bodyPr/>
        <a:lstStyle/>
        <a:p>
          <a:endParaRPr lang="fr-FR"/>
        </a:p>
      </dgm:t>
    </dgm:pt>
    <dgm:pt modelId="{F2831104-4019-7642-ACFA-5D6FA2FDCDB0}" type="pres">
      <dgm:prSet presAssocID="{38C0E443-FCE0-E548-89C6-715BD694A049}" presName="hSp" presStyleCnt="0"/>
      <dgm:spPr/>
    </dgm:pt>
    <dgm:pt modelId="{F0677724-1BA8-EB43-9FAE-10B500A80E0F}" type="pres">
      <dgm:prSet presAssocID="{38C0E443-FCE0-E548-89C6-715BD694A049}" presName="vProcSp" presStyleCnt="0"/>
      <dgm:spPr/>
    </dgm:pt>
    <dgm:pt modelId="{58E6DAE8-1C29-8248-BED2-7DDC88BD12DD}" type="pres">
      <dgm:prSet presAssocID="{38C0E443-FCE0-E548-89C6-715BD694A049}" presName="vSp1" presStyleCnt="0"/>
      <dgm:spPr/>
    </dgm:pt>
    <dgm:pt modelId="{97B7F04A-BF22-3F42-9F26-33FDB57423AF}" type="pres">
      <dgm:prSet presAssocID="{38C0E443-FCE0-E548-89C6-715BD694A049}" presName="simulatedConn" presStyleLbl="solidFgAcc1" presStyleIdx="0" presStyleCnt="2"/>
      <dgm:spPr/>
    </dgm:pt>
    <dgm:pt modelId="{0DCEBC9E-A31D-1446-AC2A-295EAD11A775}" type="pres">
      <dgm:prSet presAssocID="{38C0E443-FCE0-E548-89C6-715BD694A049}" presName="vSp2" presStyleCnt="0"/>
      <dgm:spPr/>
    </dgm:pt>
    <dgm:pt modelId="{D6DF7BC1-0463-9141-A67A-25B98267B71B}" type="pres">
      <dgm:prSet presAssocID="{38C0E443-FCE0-E548-89C6-715BD694A049}" presName="sibTrans" presStyleCnt="0"/>
      <dgm:spPr/>
    </dgm:pt>
    <dgm:pt modelId="{178A869D-6740-B14A-95E2-AF0BD5ED4CDF}" type="pres">
      <dgm:prSet presAssocID="{F9FA67B1-9E50-8043-A83B-39CD39446573}" presName="compositeNode" presStyleCnt="0">
        <dgm:presLayoutVars>
          <dgm:bulletEnabled val="1"/>
        </dgm:presLayoutVars>
      </dgm:prSet>
      <dgm:spPr/>
    </dgm:pt>
    <dgm:pt modelId="{58988423-9A68-2644-8F5E-F681B70A6ECD}" type="pres">
      <dgm:prSet presAssocID="{F9FA67B1-9E50-8043-A83B-39CD39446573}" presName="bgRect" presStyleLbl="node1" presStyleIdx="1" presStyleCnt="3"/>
      <dgm:spPr/>
      <dgm:t>
        <a:bodyPr/>
        <a:lstStyle/>
        <a:p>
          <a:endParaRPr lang="fr-FR"/>
        </a:p>
      </dgm:t>
    </dgm:pt>
    <dgm:pt modelId="{9D13F8B1-530A-9344-9DD4-30AF12FB8F6F}" type="pres">
      <dgm:prSet presAssocID="{F9FA67B1-9E50-8043-A83B-39CD39446573}" presName="parentNode" presStyleLbl="node1" presStyleIdx="1" presStyleCnt="3">
        <dgm:presLayoutVars>
          <dgm:chMax val="0"/>
          <dgm:bulletEnabled val="1"/>
        </dgm:presLayoutVars>
      </dgm:prSet>
      <dgm:spPr/>
      <dgm:t>
        <a:bodyPr/>
        <a:lstStyle/>
        <a:p>
          <a:endParaRPr lang="fr-FR"/>
        </a:p>
      </dgm:t>
    </dgm:pt>
    <dgm:pt modelId="{E16E4AA0-B021-1843-9453-188E1ED20504}" type="pres">
      <dgm:prSet presAssocID="{F9FA67B1-9E50-8043-A83B-39CD39446573}" presName="childNode" presStyleLbl="node1" presStyleIdx="1" presStyleCnt="3">
        <dgm:presLayoutVars>
          <dgm:bulletEnabled val="1"/>
        </dgm:presLayoutVars>
      </dgm:prSet>
      <dgm:spPr/>
      <dgm:t>
        <a:bodyPr/>
        <a:lstStyle/>
        <a:p>
          <a:endParaRPr lang="fr-FR"/>
        </a:p>
      </dgm:t>
    </dgm:pt>
    <dgm:pt modelId="{9B3042C8-7825-AC44-BA0D-D4C2AF8A6998}" type="pres">
      <dgm:prSet presAssocID="{4D8807BF-AE5C-B744-85BB-76E6338EA2B3}" presName="hSp" presStyleCnt="0"/>
      <dgm:spPr/>
    </dgm:pt>
    <dgm:pt modelId="{D9FE5650-DE10-7043-933E-DB0AD6C35FDD}" type="pres">
      <dgm:prSet presAssocID="{4D8807BF-AE5C-B744-85BB-76E6338EA2B3}" presName="vProcSp" presStyleCnt="0"/>
      <dgm:spPr/>
    </dgm:pt>
    <dgm:pt modelId="{903D8E29-EB7E-6E45-BFEC-CE6854F0973F}" type="pres">
      <dgm:prSet presAssocID="{4D8807BF-AE5C-B744-85BB-76E6338EA2B3}" presName="vSp1" presStyleCnt="0"/>
      <dgm:spPr/>
    </dgm:pt>
    <dgm:pt modelId="{5834AABC-07B1-1943-82BD-F4194844DD30}" type="pres">
      <dgm:prSet presAssocID="{4D8807BF-AE5C-B744-85BB-76E6338EA2B3}" presName="simulatedConn" presStyleLbl="solidFgAcc1" presStyleIdx="1" presStyleCnt="2"/>
      <dgm:spPr/>
    </dgm:pt>
    <dgm:pt modelId="{4C211989-B011-F541-89EF-6DF50FBB7E1F}" type="pres">
      <dgm:prSet presAssocID="{4D8807BF-AE5C-B744-85BB-76E6338EA2B3}" presName="vSp2" presStyleCnt="0"/>
      <dgm:spPr/>
    </dgm:pt>
    <dgm:pt modelId="{7AE60BB4-0E3B-2041-BC9F-700ED0308ADA}" type="pres">
      <dgm:prSet presAssocID="{4D8807BF-AE5C-B744-85BB-76E6338EA2B3}" presName="sibTrans" presStyleCnt="0"/>
      <dgm:spPr/>
    </dgm:pt>
    <dgm:pt modelId="{4DA0FB24-6BEC-F740-8C97-9D9BF6ECCA54}" type="pres">
      <dgm:prSet presAssocID="{2DCD0246-4C72-7442-94CB-35BE4B1CD8CC}" presName="compositeNode" presStyleCnt="0">
        <dgm:presLayoutVars>
          <dgm:bulletEnabled val="1"/>
        </dgm:presLayoutVars>
      </dgm:prSet>
      <dgm:spPr/>
    </dgm:pt>
    <dgm:pt modelId="{70777C4E-892E-DA47-AE9C-00CF8844671A}" type="pres">
      <dgm:prSet presAssocID="{2DCD0246-4C72-7442-94CB-35BE4B1CD8CC}" presName="bgRect" presStyleLbl="node1" presStyleIdx="2" presStyleCnt="3"/>
      <dgm:spPr/>
      <dgm:t>
        <a:bodyPr/>
        <a:lstStyle/>
        <a:p>
          <a:endParaRPr lang="fr-FR"/>
        </a:p>
      </dgm:t>
    </dgm:pt>
    <dgm:pt modelId="{F88A8784-AB26-DE41-898F-1E34F5531DFC}" type="pres">
      <dgm:prSet presAssocID="{2DCD0246-4C72-7442-94CB-35BE4B1CD8CC}" presName="parentNode" presStyleLbl="node1" presStyleIdx="2" presStyleCnt="3">
        <dgm:presLayoutVars>
          <dgm:chMax val="0"/>
          <dgm:bulletEnabled val="1"/>
        </dgm:presLayoutVars>
      </dgm:prSet>
      <dgm:spPr/>
      <dgm:t>
        <a:bodyPr/>
        <a:lstStyle/>
        <a:p>
          <a:endParaRPr lang="fr-FR"/>
        </a:p>
      </dgm:t>
    </dgm:pt>
    <dgm:pt modelId="{B37613FE-303D-EB41-BF37-08F4693AE103}" type="pres">
      <dgm:prSet presAssocID="{2DCD0246-4C72-7442-94CB-35BE4B1CD8CC}" presName="childNode" presStyleLbl="node1" presStyleIdx="2" presStyleCnt="3">
        <dgm:presLayoutVars>
          <dgm:bulletEnabled val="1"/>
        </dgm:presLayoutVars>
      </dgm:prSet>
      <dgm:spPr/>
      <dgm:t>
        <a:bodyPr/>
        <a:lstStyle/>
        <a:p>
          <a:endParaRPr lang="fr-FR"/>
        </a:p>
      </dgm:t>
    </dgm:pt>
  </dgm:ptLst>
  <dgm:cxnLst>
    <dgm:cxn modelId="{B68D1C0A-FF35-8D44-BEBD-BBFD83577CF7}" srcId="{D2070A63-F4B2-0C49-9DD7-654663A7D736}" destId="{2DCD0246-4C72-7442-94CB-35BE4B1CD8CC}" srcOrd="2" destOrd="0" parTransId="{B18A229B-26F2-3F4D-A7B7-B25E6E24DE00}" sibTransId="{CCF16175-F24B-4941-9252-84738D3E3CCE}"/>
    <dgm:cxn modelId="{0A425727-6713-1A42-A339-9AD5284FA9EF}" srcId="{D2070A63-F4B2-0C49-9DD7-654663A7D736}" destId="{0E645021-1045-A449-A897-8F086AFBE8AF}" srcOrd="0" destOrd="0" parTransId="{E8940ADB-7530-4D4F-8F52-54464B19469A}" sibTransId="{38C0E443-FCE0-E548-89C6-715BD694A049}"/>
    <dgm:cxn modelId="{82B67528-B5E8-CF4A-ADBC-4F5490C0556F}" type="presOf" srcId="{0E645021-1045-A449-A897-8F086AFBE8AF}" destId="{8CD52747-B598-CF48-9107-63BF9AE7CEC1}" srcOrd="0" destOrd="0" presId="urn:microsoft.com/office/officeart/2005/8/layout/hProcess7"/>
    <dgm:cxn modelId="{C4C6BD9D-CB16-0B42-9A59-7CB8994784E7}" type="presOf" srcId="{8348D7D5-8E7A-4349-B31C-C3CBD8420705}" destId="{B37613FE-303D-EB41-BF37-08F4693AE103}" srcOrd="0" destOrd="0" presId="urn:microsoft.com/office/officeart/2005/8/layout/hProcess7"/>
    <dgm:cxn modelId="{232C782E-8979-9E41-8237-2F2222A96280}" srcId="{D2070A63-F4B2-0C49-9DD7-654663A7D736}" destId="{F9FA67B1-9E50-8043-A83B-39CD39446573}" srcOrd="1" destOrd="0" parTransId="{0F8CF30C-58BB-854B-86C3-BFF94A664ACE}" sibTransId="{4D8807BF-AE5C-B744-85BB-76E6338EA2B3}"/>
    <dgm:cxn modelId="{E365F47A-266E-8D44-BB1E-2F121E3E263F}" srcId="{F9FA67B1-9E50-8043-A83B-39CD39446573}" destId="{EE5B3FD0-C3F5-394C-89AF-648E3E969011}" srcOrd="0" destOrd="0" parTransId="{9F71CC85-DEFB-9B41-BC62-E699BED34921}" sibTransId="{22DA2AA5-1C52-0648-878F-81D708890EB0}"/>
    <dgm:cxn modelId="{2CC65BAF-3CAC-C944-A5A3-35A9B6637C86}" type="presOf" srcId="{2DCD0246-4C72-7442-94CB-35BE4B1CD8CC}" destId="{F88A8784-AB26-DE41-898F-1E34F5531DFC}" srcOrd="1" destOrd="0" presId="urn:microsoft.com/office/officeart/2005/8/layout/hProcess7"/>
    <dgm:cxn modelId="{17C5EEA8-FA70-CF4A-8DFC-73AFC7B8B371}" type="presOf" srcId="{0E645021-1045-A449-A897-8F086AFBE8AF}" destId="{F07E835E-6050-6944-9BBA-EF3E78485942}" srcOrd="1" destOrd="0" presId="urn:microsoft.com/office/officeart/2005/8/layout/hProcess7"/>
    <dgm:cxn modelId="{98FE7DB5-4871-BD4B-A513-E03DD2FD52B3}" type="presOf" srcId="{21AEA0D3-872D-7046-9A9E-52BE7BA3C753}" destId="{342F5E32-C270-2A40-B9D0-B92B68414BC8}" srcOrd="0" destOrd="0" presId="urn:microsoft.com/office/officeart/2005/8/layout/hProcess7"/>
    <dgm:cxn modelId="{5D1406D5-7EDE-4D43-BC54-2AC89C5F7B19}" srcId="{2DCD0246-4C72-7442-94CB-35BE4B1CD8CC}" destId="{8348D7D5-8E7A-4349-B31C-C3CBD8420705}" srcOrd="0" destOrd="0" parTransId="{FD8AE78C-9FF6-794C-A027-8815773C453C}" sibTransId="{9AC153DC-1440-7844-95B7-05901E5558E6}"/>
    <dgm:cxn modelId="{6558BBFA-9E69-4842-89B6-24BA7B9B697A}" type="presOf" srcId="{D2070A63-F4B2-0C49-9DD7-654663A7D736}" destId="{6BFF2753-C5C5-DF4B-807D-3944C8A560E3}" srcOrd="0" destOrd="0" presId="urn:microsoft.com/office/officeart/2005/8/layout/hProcess7"/>
    <dgm:cxn modelId="{A6CE559E-94EB-EF44-B6C1-0D0C683D51BF}" srcId="{0E645021-1045-A449-A897-8F086AFBE8AF}" destId="{21AEA0D3-872D-7046-9A9E-52BE7BA3C753}" srcOrd="0" destOrd="0" parTransId="{3F2CA1C7-F63D-5248-9A41-F3C24B9CC3E9}" sibTransId="{8B4AE24A-9C56-2348-B0DC-F2B4C22AD1AC}"/>
    <dgm:cxn modelId="{F617DEE5-77F5-3A42-AF64-9058AA9A903F}" type="presOf" srcId="{F9FA67B1-9E50-8043-A83B-39CD39446573}" destId="{58988423-9A68-2644-8F5E-F681B70A6ECD}" srcOrd="0" destOrd="0" presId="urn:microsoft.com/office/officeart/2005/8/layout/hProcess7"/>
    <dgm:cxn modelId="{253A9825-432E-1F45-B11E-D62BD392FBBC}" type="presOf" srcId="{F9FA67B1-9E50-8043-A83B-39CD39446573}" destId="{9D13F8B1-530A-9344-9DD4-30AF12FB8F6F}" srcOrd="1" destOrd="0" presId="urn:microsoft.com/office/officeart/2005/8/layout/hProcess7"/>
    <dgm:cxn modelId="{785392CE-E552-F64A-A9DF-BE52DF872E5C}" type="presOf" srcId="{EE5B3FD0-C3F5-394C-89AF-648E3E969011}" destId="{E16E4AA0-B021-1843-9453-188E1ED20504}" srcOrd="0" destOrd="0" presId="urn:microsoft.com/office/officeart/2005/8/layout/hProcess7"/>
    <dgm:cxn modelId="{1C751591-C84E-7E4A-9AA7-B831917F1F59}" type="presOf" srcId="{2DCD0246-4C72-7442-94CB-35BE4B1CD8CC}" destId="{70777C4E-892E-DA47-AE9C-00CF8844671A}" srcOrd="0" destOrd="0" presId="urn:microsoft.com/office/officeart/2005/8/layout/hProcess7"/>
    <dgm:cxn modelId="{B138FC85-62DE-6743-B15B-4C6BA8BE1058}" type="presParOf" srcId="{6BFF2753-C5C5-DF4B-807D-3944C8A560E3}" destId="{52B70F92-704D-D44E-BE0E-358AB1F0B5F6}" srcOrd="0" destOrd="0" presId="urn:microsoft.com/office/officeart/2005/8/layout/hProcess7"/>
    <dgm:cxn modelId="{2F9CA55C-C914-5641-8519-4B0C370633A9}" type="presParOf" srcId="{52B70F92-704D-D44E-BE0E-358AB1F0B5F6}" destId="{8CD52747-B598-CF48-9107-63BF9AE7CEC1}" srcOrd="0" destOrd="0" presId="urn:microsoft.com/office/officeart/2005/8/layout/hProcess7"/>
    <dgm:cxn modelId="{8BA75C28-A572-CB4F-9328-35F149666F44}" type="presParOf" srcId="{52B70F92-704D-D44E-BE0E-358AB1F0B5F6}" destId="{F07E835E-6050-6944-9BBA-EF3E78485942}" srcOrd="1" destOrd="0" presId="urn:microsoft.com/office/officeart/2005/8/layout/hProcess7"/>
    <dgm:cxn modelId="{95907E2C-EF99-DB44-A9A4-526BB1717D64}" type="presParOf" srcId="{52B70F92-704D-D44E-BE0E-358AB1F0B5F6}" destId="{342F5E32-C270-2A40-B9D0-B92B68414BC8}" srcOrd="2" destOrd="0" presId="urn:microsoft.com/office/officeart/2005/8/layout/hProcess7"/>
    <dgm:cxn modelId="{07A3C9FF-0C92-264A-BD6A-D57AE61186D2}" type="presParOf" srcId="{6BFF2753-C5C5-DF4B-807D-3944C8A560E3}" destId="{F2831104-4019-7642-ACFA-5D6FA2FDCDB0}" srcOrd="1" destOrd="0" presId="urn:microsoft.com/office/officeart/2005/8/layout/hProcess7"/>
    <dgm:cxn modelId="{1152DC82-824E-CD4E-A797-6D538036D903}" type="presParOf" srcId="{6BFF2753-C5C5-DF4B-807D-3944C8A560E3}" destId="{F0677724-1BA8-EB43-9FAE-10B500A80E0F}" srcOrd="2" destOrd="0" presId="urn:microsoft.com/office/officeart/2005/8/layout/hProcess7"/>
    <dgm:cxn modelId="{A270EE6E-6E9B-A04D-A4B2-F29130E4336B}" type="presParOf" srcId="{F0677724-1BA8-EB43-9FAE-10B500A80E0F}" destId="{58E6DAE8-1C29-8248-BED2-7DDC88BD12DD}" srcOrd="0" destOrd="0" presId="urn:microsoft.com/office/officeart/2005/8/layout/hProcess7"/>
    <dgm:cxn modelId="{70ED4C57-D1D7-3042-B323-811256A36474}" type="presParOf" srcId="{F0677724-1BA8-EB43-9FAE-10B500A80E0F}" destId="{97B7F04A-BF22-3F42-9F26-33FDB57423AF}" srcOrd="1" destOrd="0" presId="urn:microsoft.com/office/officeart/2005/8/layout/hProcess7"/>
    <dgm:cxn modelId="{FB8FCA18-74E4-EA4D-B165-8BB6A4211961}" type="presParOf" srcId="{F0677724-1BA8-EB43-9FAE-10B500A80E0F}" destId="{0DCEBC9E-A31D-1446-AC2A-295EAD11A775}" srcOrd="2" destOrd="0" presId="urn:microsoft.com/office/officeart/2005/8/layout/hProcess7"/>
    <dgm:cxn modelId="{CDD6F38B-BB02-694E-8A7F-8B595B09DE91}" type="presParOf" srcId="{6BFF2753-C5C5-DF4B-807D-3944C8A560E3}" destId="{D6DF7BC1-0463-9141-A67A-25B98267B71B}" srcOrd="3" destOrd="0" presId="urn:microsoft.com/office/officeart/2005/8/layout/hProcess7"/>
    <dgm:cxn modelId="{5B491925-3807-484C-962C-1FFAEA603E28}" type="presParOf" srcId="{6BFF2753-C5C5-DF4B-807D-3944C8A560E3}" destId="{178A869D-6740-B14A-95E2-AF0BD5ED4CDF}" srcOrd="4" destOrd="0" presId="urn:microsoft.com/office/officeart/2005/8/layout/hProcess7"/>
    <dgm:cxn modelId="{09BAB293-4AF2-374B-B01B-99B6154FC54A}" type="presParOf" srcId="{178A869D-6740-B14A-95E2-AF0BD5ED4CDF}" destId="{58988423-9A68-2644-8F5E-F681B70A6ECD}" srcOrd="0" destOrd="0" presId="urn:microsoft.com/office/officeart/2005/8/layout/hProcess7"/>
    <dgm:cxn modelId="{BBE6C3C5-6DD6-C345-B383-D58F2EC8EDC6}" type="presParOf" srcId="{178A869D-6740-B14A-95E2-AF0BD5ED4CDF}" destId="{9D13F8B1-530A-9344-9DD4-30AF12FB8F6F}" srcOrd="1" destOrd="0" presId="urn:microsoft.com/office/officeart/2005/8/layout/hProcess7"/>
    <dgm:cxn modelId="{2D0636BB-594F-E845-9CE3-762CC080DF9F}" type="presParOf" srcId="{178A869D-6740-B14A-95E2-AF0BD5ED4CDF}" destId="{E16E4AA0-B021-1843-9453-188E1ED20504}" srcOrd="2" destOrd="0" presId="urn:microsoft.com/office/officeart/2005/8/layout/hProcess7"/>
    <dgm:cxn modelId="{ECA2CEA0-9727-3347-98C1-D09EFFB1F698}" type="presParOf" srcId="{6BFF2753-C5C5-DF4B-807D-3944C8A560E3}" destId="{9B3042C8-7825-AC44-BA0D-D4C2AF8A6998}" srcOrd="5" destOrd="0" presId="urn:microsoft.com/office/officeart/2005/8/layout/hProcess7"/>
    <dgm:cxn modelId="{6469F68E-E002-7446-901A-8F25AE94FCCE}" type="presParOf" srcId="{6BFF2753-C5C5-DF4B-807D-3944C8A560E3}" destId="{D9FE5650-DE10-7043-933E-DB0AD6C35FDD}" srcOrd="6" destOrd="0" presId="urn:microsoft.com/office/officeart/2005/8/layout/hProcess7"/>
    <dgm:cxn modelId="{4122517D-B5CF-0241-BE6F-3758AC7D4CDB}" type="presParOf" srcId="{D9FE5650-DE10-7043-933E-DB0AD6C35FDD}" destId="{903D8E29-EB7E-6E45-BFEC-CE6854F0973F}" srcOrd="0" destOrd="0" presId="urn:microsoft.com/office/officeart/2005/8/layout/hProcess7"/>
    <dgm:cxn modelId="{9AC9498D-FE3A-1F43-9D79-788C6DA16172}" type="presParOf" srcId="{D9FE5650-DE10-7043-933E-DB0AD6C35FDD}" destId="{5834AABC-07B1-1943-82BD-F4194844DD30}" srcOrd="1" destOrd="0" presId="urn:microsoft.com/office/officeart/2005/8/layout/hProcess7"/>
    <dgm:cxn modelId="{DA431354-49C7-F54B-B6F1-C307A9C1F519}" type="presParOf" srcId="{D9FE5650-DE10-7043-933E-DB0AD6C35FDD}" destId="{4C211989-B011-F541-89EF-6DF50FBB7E1F}" srcOrd="2" destOrd="0" presId="urn:microsoft.com/office/officeart/2005/8/layout/hProcess7"/>
    <dgm:cxn modelId="{950B0378-B728-0044-8E61-56219941A743}" type="presParOf" srcId="{6BFF2753-C5C5-DF4B-807D-3944C8A560E3}" destId="{7AE60BB4-0E3B-2041-BC9F-700ED0308ADA}" srcOrd="7" destOrd="0" presId="urn:microsoft.com/office/officeart/2005/8/layout/hProcess7"/>
    <dgm:cxn modelId="{32CE8A48-874A-FD42-A6B7-064E857CA73D}" type="presParOf" srcId="{6BFF2753-C5C5-DF4B-807D-3944C8A560E3}" destId="{4DA0FB24-6BEC-F740-8C97-9D9BF6ECCA54}" srcOrd="8" destOrd="0" presId="urn:microsoft.com/office/officeart/2005/8/layout/hProcess7"/>
    <dgm:cxn modelId="{13F7EF26-F1D6-0F4D-B1E3-E4660F0C622C}" type="presParOf" srcId="{4DA0FB24-6BEC-F740-8C97-9D9BF6ECCA54}" destId="{70777C4E-892E-DA47-AE9C-00CF8844671A}" srcOrd="0" destOrd="0" presId="urn:microsoft.com/office/officeart/2005/8/layout/hProcess7"/>
    <dgm:cxn modelId="{097CF9F8-EDCD-C740-AB3D-81C5466C46E4}" type="presParOf" srcId="{4DA0FB24-6BEC-F740-8C97-9D9BF6ECCA54}" destId="{F88A8784-AB26-DE41-898F-1E34F5531DFC}" srcOrd="1" destOrd="0" presId="urn:microsoft.com/office/officeart/2005/8/layout/hProcess7"/>
    <dgm:cxn modelId="{E0DDF446-98EF-D146-AE00-A6C598E5FA85}" type="presParOf" srcId="{4DA0FB24-6BEC-F740-8C97-9D9BF6ECCA54}" destId="{B37613FE-303D-EB41-BF37-08F4693AE103}" srcOrd="2" destOrd="0" presId="urn:microsoft.com/office/officeart/2005/8/layout/hProcess7"/>
  </dgm:cxnLst>
  <dgm:bg/>
  <dgm:whole/>
</dgm:dataModel>
</file>

<file path=ppt/diagrams/data2.xml><?xml version="1.0" encoding="utf-8"?>
<dgm:dataModel xmlns:dgm="http://schemas.openxmlformats.org/drawingml/2006/diagram" xmlns:a="http://schemas.openxmlformats.org/drawingml/2006/main">
  <dgm:ptLst>
    <dgm:pt modelId="{1E837829-8F7D-764F-85D0-9709D4490A87}" type="doc">
      <dgm:prSet loTypeId="urn:microsoft.com/office/officeart/2005/8/layout/vList5" loCatId="list" qsTypeId="urn:microsoft.com/office/officeart/2005/8/quickstyle/simple4" qsCatId="simple" csTypeId="urn:microsoft.com/office/officeart/2005/8/colors/colorful2" csCatId="colorful" phldr="1"/>
      <dgm:spPr/>
      <dgm:t>
        <a:bodyPr/>
        <a:lstStyle/>
        <a:p>
          <a:endParaRPr lang="fr-FR"/>
        </a:p>
      </dgm:t>
    </dgm:pt>
    <dgm:pt modelId="{5AF89EAA-1075-834A-9B7E-ED03C9AD1E16}">
      <dgm:prSet phldrT="[Texte]" custT="1"/>
      <dgm:spPr>
        <a:solidFill>
          <a:srgbClr val="F35552"/>
        </a:solidFill>
      </dgm:spPr>
      <dgm:t>
        <a:bodyPr/>
        <a:lstStyle/>
        <a:p>
          <a:r>
            <a:rPr lang="fr-FR" sz="1700" dirty="0" smtClean="0"/>
            <a:t>Psychothérapie</a:t>
          </a:r>
          <a:endParaRPr lang="fr-FR" sz="1700" dirty="0"/>
        </a:p>
      </dgm:t>
    </dgm:pt>
    <dgm:pt modelId="{2016C2D0-00C8-C64B-9CF8-4C1A6C486F3E}" type="parTrans" cxnId="{376DA431-C65B-5944-9F68-53AB0AA813F8}">
      <dgm:prSet/>
      <dgm:spPr/>
      <dgm:t>
        <a:bodyPr/>
        <a:lstStyle/>
        <a:p>
          <a:endParaRPr lang="fr-FR"/>
        </a:p>
      </dgm:t>
    </dgm:pt>
    <dgm:pt modelId="{E040EAB2-8576-5842-A481-3B6BEEB59B4D}" type="sibTrans" cxnId="{376DA431-C65B-5944-9F68-53AB0AA813F8}">
      <dgm:prSet/>
      <dgm:spPr/>
      <dgm:t>
        <a:bodyPr/>
        <a:lstStyle/>
        <a:p>
          <a:endParaRPr lang="fr-FR"/>
        </a:p>
      </dgm:t>
    </dgm:pt>
    <dgm:pt modelId="{98FCEE94-4027-8044-B35F-7F1795447139}">
      <dgm:prSet phldrT="[Texte]"/>
      <dgm:spPr>
        <a:solidFill>
          <a:srgbClr val="FF4A47">
            <a:alpha val="53000"/>
          </a:srgbClr>
        </a:solidFill>
      </dgm:spPr>
      <dgm:t>
        <a:bodyPr/>
        <a:lstStyle/>
        <a:p>
          <a:r>
            <a:rPr lang="fr-FR" dirty="0" smtClean="0"/>
            <a:t>Communication, langage, relation…</a:t>
          </a:r>
          <a:endParaRPr lang="fr-FR" dirty="0"/>
        </a:p>
      </dgm:t>
    </dgm:pt>
    <dgm:pt modelId="{041159B1-3360-B84E-ABFF-5CCFC9E3E89C}" type="parTrans" cxnId="{674C27D0-9AFD-7243-AB9E-7FEE148AEFCD}">
      <dgm:prSet/>
      <dgm:spPr/>
      <dgm:t>
        <a:bodyPr/>
        <a:lstStyle/>
        <a:p>
          <a:endParaRPr lang="fr-FR"/>
        </a:p>
      </dgm:t>
    </dgm:pt>
    <dgm:pt modelId="{612BAAA7-B25E-9D44-B806-CC39032BE341}" type="sibTrans" cxnId="{674C27D0-9AFD-7243-AB9E-7FEE148AEFCD}">
      <dgm:prSet/>
      <dgm:spPr/>
      <dgm:t>
        <a:bodyPr/>
        <a:lstStyle/>
        <a:p>
          <a:endParaRPr lang="fr-FR"/>
        </a:p>
      </dgm:t>
    </dgm:pt>
    <dgm:pt modelId="{3CA84382-6D22-2048-81EE-7F7DC4CA88AC}">
      <dgm:prSet phldrT="[Texte]"/>
      <dgm:spPr/>
      <dgm:t>
        <a:bodyPr/>
        <a:lstStyle/>
        <a:p>
          <a:r>
            <a:rPr lang="fr-FR" dirty="0" smtClean="0"/>
            <a:t>Groupes à médiation</a:t>
          </a:r>
          <a:endParaRPr lang="fr-FR" dirty="0"/>
        </a:p>
      </dgm:t>
    </dgm:pt>
    <dgm:pt modelId="{33D191BC-B41B-7E4C-BF8C-544BDE209F21}" type="parTrans" cxnId="{10236530-2966-5943-A892-C7BDE0687087}">
      <dgm:prSet/>
      <dgm:spPr/>
      <dgm:t>
        <a:bodyPr/>
        <a:lstStyle/>
        <a:p>
          <a:endParaRPr lang="fr-FR"/>
        </a:p>
      </dgm:t>
    </dgm:pt>
    <dgm:pt modelId="{64596A73-E0DA-4C4F-8D65-9A876F200DB8}" type="sibTrans" cxnId="{10236530-2966-5943-A892-C7BDE0687087}">
      <dgm:prSet/>
      <dgm:spPr/>
      <dgm:t>
        <a:bodyPr/>
        <a:lstStyle/>
        <a:p>
          <a:endParaRPr lang="fr-FR"/>
        </a:p>
      </dgm:t>
    </dgm:pt>
    <dgm:pt modelId="{B6ED4526-125F-EE4F-8FC2-A28C5A033FB3}">
      <dgm:prSet phldrT="[Texte]"/>
      <dgm:spPr/>
      <dgm:t>
        <a:bodyPr/>
        <a:lstStyle/>
        <a:p>
          <a:r>
            <a:rPr lang="fr-FR" dirty="0" smtClean="0"/>
            <a:t>Représentations et mises en scène de la réalité</a:t>
          </a:r>
          <a:endParaRPr lang="fr-FR" dirty="0"/>
        </a:p>
      </dgm:t>
    </dgm:pt>
    <dgm:pt modelId="{E66C5166-DE70-3440-BD11-FD1A4C0B62FD}" type="parTrans" cxnId="{696A717F-1A0B-DA48-8C82-2137AEFEEB33}">
      <dgm:prSet/>
      <dgm:spPr/>
      <dgm:t>
        <a:bodyPr/>
        <a:lstStyle/>
        <a:p>
          <a:endParaRPr lang="fr-FR"/>
        </a:p>
      </dgm:t>
    </dgm:pt>
    <dgm:pt modelId="{079AB626-0442-1D47-997A-4D6EF4A94F15}" type="sibTrans" cxnId="{696A717F-1A0B-DA48-8C82-2137AEFEEB33}">
      <dgm:prSet/>
      <dgm:spPr/>
      <dgm:t>
        <a:bodyPr/>
        <a:lstStyle/>
        <a:p>
          <a:endParaRPr lang="fr-FR"/>
        </a:p>
      </dgm:t>
    </dgm:pt>
    <dgm:pt modelId="{D9BB4635-F5F3-8342-A1F2-18F76A252D91}">
      <dgm:prSet phldrT="[Texte]"/>
      <dgm:spPr/>
      <dgm:t>
        <a:bodyPr/>
        <a:lstStyle/>
        <a:p>
          <a:r>
            <a:rPr lang="fr-FR" dirty="0" smtClean="0"/>
            <a:t>Activités partagées</a:t>
          </a:r>
          <a:endParaRPr lang="fr-FR" dirty="0"/>
        </a:p>
      </dgm:t>
    </dgm:pt>
    <dgm:pt modelId="{07BC02FB-A361-B74D-B3D6-F98F5BD61507}" type="parTrans" cxnId="{14B211A8-AF76-614C-9785-73C52692F416}">
      <dgm:prSet/>
      <dgm:spPr/>
      <dgm:t>
        <a:bodyPr/>
        <a:lstStyle/>
        <a:p>
          <a:endParaRPr lang="fr-FR"/>
        </a:p>
      </dgm:t>
    </dgm:pt>
    <dgm:pt modelId="{D60371D6-99A5-BA4B-9161-EE31845C4C81}" type="sibTrans" cxnId="{14B211A8-AF76-614C-9785-73C52692F416}">
      <dgm:prSet/>
      <dgm:spPr/>
      <dgm:t>
        <a:bodyPr/>
        <a:lstStyle/>
        <a:p>
          <a:endParaRPr lang="fr-FR"/>
        </a:p>
      </dgm:t>
    </dgm:pt>
    <dgm:pt modelId="{7FB9AF51-4F63-1941-94CD-F3312535A74F}">
      <dgm:prSet phldrT="[Texte]"/>
      <dgm:spPr/>
      <dgm:t>
        <a:bodyPr/>
        <a:lstStyle/>
        <a:p>
          <a:r>
            <a:rPr lang="fr-FR" dirty="0" smtClean="0"/>
            <a:t>Équithérapie,</a:t>
          </a:r>
          <a:br>
            <a:rPr lang="fr-FR" dirty="0" smtClean="0"/>
          </a:br>
          <a:r>
            <a:rPr lang="fr-FR" dirty="0" smtClean="0"/>
            <a:t>Piscine, packs</a:t>
          </a:r>
          <a:endParaRPr lang="fr-FR" dirty="0"/>
        </a:p>
      </dgm:t>
    </dgm:pt>
    <dgm:pt modelId="{992F3A68-B66C-FE4B-8A03-EAB9D3DE8318}" type="parTrans" cxnId="{B7CFD5B8-089C-E040-91C6-EB6E798CA737}">
      <dgm:prSet/>
      <dgm:spPr/>
      <dgm:t>
        <a:bodyPr/>
        <a:lstStyle/>
        <a:p>
          <a:endParaRPr lang="fr-FR"/>
        </a:p>
      </dgm:t>
    </dgm:pt>
    <dgm:pt modelId="{7288B036-2927-0642-BD67-8DD55C03FAFF}" type="sibTrans" cxnId="{B7CFD5B8-089C-E040-91C6-EB6E798CA737}">
      <dgm:prSet/>
      <dgm:spPr/>
      <dgm:t>
        <a:bodyPr/>
        <a:lstStyle/>
        <a:p>
          <a:endParaRPr lang="fr-FR"/>
        </a:p>
      </dgm:t>
    </dgm:pt>
    <dgm:pt modelId="{32577BC4-F34C-6B4B-90CB-26AEC4132EDF}">
      <dgm:prSet phldrT="[Texte]"/>
      <dgm:spPr/>
      <dgm:t>
        <a:bodyPr/>
        <a:lstStyle/>
        <a:p>
          <a:r>
            <a:rPr lang="fr-FR" dirty="0" smtClean="0"/>
            <a:t>Perception sensorimotrice</a:t>
          </a:r>
          <a:endParaRPr lang="fr-FR" dirty="0"/>
        </a:p>
      </dgm:t>
    </dgm:pt>
    <dgm:pt modelId="{3EA6EFCB-837E-5C42-8FB4-1974CFBAF256}" type="parTrans" cxnId="{6968C25D-8A5A-2F44-999B-655E8E8CCBC9}">
      <dgm:prSet/>
      <dgm:spPr/>
      <dgm:t>
        <a:bodyPr/>
        <a:lstStyle/>
        <a:p>
          <a:endParaRPr lang="fr-FR"/>
        </a:p>
      </dgm:t>
    </dgm:pt>
    <dgm:pt modelId="{C105591A-1EAD-7B42-805D-14694AD33959}" type="sibTrans" cxnId="{6968C25D-8A5A-2F44-999B-655E8E8CCBC9}">
      <dgm:prSet/>
      <dgm:spPr/>
      <dgm:t>
        <a:bodyPr/>
        <a:lstStyle/>
        <a:p>
          <a:endParaRPr lang="fr-FR"/>
        </a:p>
      </dgm:t>
    </dgm:pt>
    <dgm:pt modelId="{A1C25124-95CD-B844-A669-2063E92EBE02}">
      <dgm:prSet phldrT="[Texte]"/>
      <dgm:spPr/>
      <dgm:t>
        <a:bodyPr/>
        <a:lstStyle/>
        <a:p>
          <a:r>
            <a:rPr lang="fr-FR" dirty="0" smtClean="0"/>
            <a:t>Intégration de soi</a:t>
          </a:r>
          <a:endParaRPr lang="fr-FR" dirty="0"/>
        </a:p>
      </dgm:t>
    </dgm:pt>
    <dgm:pt modelId="{1E6A321C-08DA-3A47-8A46-8497ABB85996}" type="parTrans" cxnId="{4E300977-D41E-034A-B2B5-8F9DCAB9E8E5}">
      <dgm:prSet/>
      <dgm:spPr/>
      <dgm:t>
        <a:bodyPr/>
        <a:lstStyle/>
        <a:p>
          <a:endParaRPr lang="fr-FR"/>
        </a:p>
      </dgm:t>
    </dgm:pt>
    <dgm:pt modelId="{4F24D2EA-671D-BD4A-A56A-6B894A09F736}" type="sibTrans" cxnId="{4E300977-D41E-034A-B2B5-8F9DCAB9E8E5}">
      <dgm:prSet/>
      <dgm:spPr/>
      <dgm:t>
        <a:bodyPr/>
        <a:lstStyle/>
        <a:p>
          <a:endParaRPr lang="fr-FR"/>
        </a:p>
      </dgm:t>
    </dgm:pt>
    <dgm:pt modelId="{47B49833-C491-004D-B97B-F548BF0CDE1D}">
      <dgm:prSet phldrT="[Texte]"/>
      <dgm:spPr/>
      <dgm:t>
        <a:bodyPr/>
        <a:lstStyle/>
        <a:p>
          <a:r>
            <a:rPr lang="fr-FR" dirty="0" smtClean="0"/>
            <a:t>Accompagnement</a:t>
          </a:r>
          <a:br>
            <a:rPr lang="fr-FR" dirty="0" smtClean="0"/>
          </a:br>
          <a:r>
            <a:rPr lang="fr-FR" dirty="0" smtClean="0"/>
            <a:t>thérapeutique familial</a:t>
          </a:r>
          <a:endParaRPr lang="fr-FR" dirty="0"/>
        </a:p>
      </dgm:t>
    </dgm:pt>
    <dgm:pt modelId="{1E8DC2A7-FC69-1548-9DF1-88B9F937ED37}" type="parTrans" cxnId="{5D22AE3A-8CCC-8140-BC3E-CFAC5E0EBAE5}">
      <dgm:prSet/>
      <dgm:spPr/>
      <dgm:t>
        <a:bodyPr/>
        <a:lstStyle/>
        <a:p>
          <a:endParaRPr lang="fr-FR"/>
        </a:p>
      </dgm:t>
    </dgm:pt>
    <dgm:pt modelId="{5B8FF2DD-3939-B04E-8A44-31FBE702B5F4}" type="sibTrans" cxnId="{5D22AE3A-8CCC-8140-BC3E-CFAC5E0EBAE5}">
      <dgm:prSet/>
      <dgm:spPr/>
      <dgm:t>
        <a:bodyPr/>
        <a:lstStyle/>
        <a:p>
          <a:endParaRPr lang="fr-FR"/>
        </a:p>
      </dgm:t>
    </dgm:pt>
    <dgm:pt modelId="{ADE8041E-267D-424B-A4C2-A5B2B5B07885}">
      <dgm:prSet phldrT="[Texte]"/>
      <dgm:spPr/>
      <dgm:t>
        <a:bodyPr/>
        <a:lstStyle/>
        <a:p>
          <a:r>
            <a:rPr lang="fr-FR" dirty="0" smtClean="0"/>
            <a:t>Information réciproque, soutien, réduction stress</a:t>
          </a:r>
          <a:endParaRPr lang="fr-FR" dirty="0"/>
        </a:p>
      </dgm:t>
    </dgm:pt>
    <dgm:pt modelId="{D8E42327-0E48-0A4B-B66A-C1A6ECEB3DBF}" type="parTrans" cxnId="{AF1851C5-B4F9-4145-8E99-6E2E99DEABF1}">
      <dgm:prSet/>
      <dgm:spPr/>
      <dgm:t>
        <a:bodyPr/>
        <a:lstStyle/>
        <a:p>
          <a:endParaRPr lang="fr-FR"/>
        </a:p>
      </dgm:t>
    </dgm:pt>
    <dgm:pt modelId="{D2A93A00-DA75-7140-83C9-C046106B4F03}" type="sibTrans" cxnId="{AF1851C5-B4F9-4145-8E99-6E2E99DEABF1}">
      <dgm:prSet/>
      <dgm:spPr/>
      <dgm:t>
        <a:bodyPr/>
        <a:lstStyle/>
        <a:p>
          <a:endParaRPr lang="fr-FR"/>
        </a:p>
      </dgm:t>
    </dgm:pt>
    <dgm:pt modelId="{09681A50-92DD-9343-9D67-A3D6D673F7E1}">
      <dgm:prSet phldrT="[Texte]"/>
      <dgm:spPr/>
      <dgm:t>
        <a:bodyPr/>
        <a:lstStyle/>
        <a:p>
          <a:r>
            <a:rPr lang="fr-FR" dirty="0" smtClean="0"/>
            <a:t>Temps séquentiel</a:t>
          </a:r>
          <a:br>
            <a:rPr lang="fr-FR" dirty="0" smtClean="0"/>
          </a:br>
          <a:r>
            <a:rPr lang="fr-FR" dirty="0" smtClean="0"/>
            <a:t>Interventions de crise</a:t>
          </a:r>
          <a:endParaRPr lang="fr-FR" dirty="0"/>
        </a:p>
      </dgm:t>
    </dgm:pt>
    <dgm:pt modelId="{EE80DFBF-8003-8B4C-A3BB-0FCA58A5D6D7}" type="parTrans" cxnId="{282EFBE9-4938-0940-AE12-8575FD59E675}">
      <dgm:prSet/>
      <dgm:spPr/>
      <dgm:t>
        <a:bodyPr/>
        <a:lstStyle/>
        <a:p>
          <a:endParaRPr lang="fr-FR"/>
        </a:p>
      </dgm:t>
    </dgm:pt>
    <dgm:pt modelId="{4BBDB682-85C9-BA4F-A05B-C26438FA697D}" type="sibTrans" cxnId="{282EFBE9-4938-0940-AE12-8575FD59E675}">
      <dgm:prSet/>
      <dgm:spPr/>
      <dgm:t>
        <a:bodyPr/>
        <a:lstStyle/>
        <a:p>
          <a:endParaRPr lang="fr-FR"/>
        </a:p>
      </dgm:t>
    </dgm:pt>
    <dgm:pt modelId="{1B610280-FA58-E745-84AE-3DCFBEB5631B}">
      <dgm:prSet phldrT="[Texte]"/>
      <dgm:spPr/>
      <dgm:t>
        <a:bodyPr/>
        <a:lstStyle/>
        <a:p>
          <a:r>
            <a:rPr lang="fr-FR" dirty="0" smtClean="0"/>
            <a:t>Autonomie, mentalisation ; Réponse </a:t>
          </a:r>
          <a:r>
            <a:rPr lang="fr-FR" dirty="0" smtClean="0"/>
            <a:t>aux angoisses de séparation, désespoirs , </a:t>
          </a:r>
          <a:r>
            <a:rPr lang="fr-FR" dirty="0" smtClean="0"/>
            <a:t>rages</a:t>
          </a:r>
          <a:endParaRPr lang="fr-FR" dirty="0"/>
        </a:p>
      </dgm:t>
    </dgm:pt>
    <dgm:pt modelId="{3B00B615-7C30-B244-9FA9-5D175BE1E566}" type="parTrans" cxnId="{14B2A83F-D9A0-754D-86E4-AD9C30362EA6}">
      <dgm:prSet/>
      <dgm:spPr/>
      <dgm:t>
        <a:bodyPr/>
        <a:lstStyle/>
        <a:p>
          <a:endParaRPr lang="fr-FR"/>
        </a:p>
      </dgm:t>
    </dgm:pt>
    <dgm:pt modelId="{D111F946-9E69-F844-97FB-350BD7DB384E}" type="sibTrans" cxnId="{14B2A83F-D9A0-754D-86E4-AD9C30362EA6}">
      <dgm:prSet/>
      <dgm:spPr/>
      <dgm:t>
        <a:bodyPr/>
        <a:lstStyle/>
        <a:p>
          <a:endParaRPr lang="fr-FR"/>
        </a:p>
      </dgm:t>
    </dgm:pt>
    <dgm:pt modelId="{C043A843-D804-F54D-8EE8-14DA73B87482}">
      <dgm:prSet phldrT="[Texte]"/>
      <dgm:spPr>
        <a:solidFill>
          <a:srgbClr val="FF4A47">
            <a:alpha val="53000"/>
          </a:srgbClr>
        </a:solidFill>
      </dgm:spPr>
      <dgm:t>
        <a:bodyPr/>
        <a:lstStyle/>
        <a:p>
          <a:r>
            <a:rPr lang="fr-FR" dirty="0" smtClean="0"/>
            <a:t>Jeu, dessin … </a:t>
          </a:r>
          <a:endParaRPr lang="fr-FR" dirty="0"/>
        </a:p>
      </dgm:t>
    </dgm:pt>
    <dgm:pt modelId="{D54213E9-8B17-5C44-AFFD-A299364729EC}" type="parTrans" cxnId="{BE7C8B6A-9CF5-E140-B520-4F59D5127CB3}">
      <dgm:prSet/>
      <dgm:spPr/>
      <dgm:t>
        <a:bodyPr/>
        <a:lstStyle/>
        <a:p>
          <a:endParaRPr lang="fr-FR"/>
        </a:p>
      </dgm:t>
    </dgm:pt>
    <dgm:pt modelId="{AFC92321-F81F-DC40-887E-21F793205BAA}" type="sibTrans" cxnId="{BE7C8B6A-9CF5-E140-B520-4F59D5127CB3}">
      <dgm:prSet/>
      <dgm:spPr/>
      <dgm:t>
        <a:bodyPr/>
        <a:lstStyle/>
        <a:p>
          <a:endParaRPr lang="fr-FR"/>
        </a:p>
      </dgm:t>
    </dgm:pt>
    <dgm:pt modelId="{F97C78A8-3A23-164C-83C3-3D3CD3E8CCBF}">
      <dgm:prSet phldrT="[Texte]"/>
      <dgm:spPr/>
      <dgm:t>
        <a:bodyPr/>
        <a:lstStyle/>
        <a:p>
          <a:r>
            <a:rPr lang="fr-FR" dirty="0" smtClean="0"/>
            <a:t>Relations et dynamique des interactions</a:t>
          </a:r>
          <a:endParaRPr lang="fr-FR" dirty="0"/>
        </a:p>
      </dgm:t>
    </dgm:pt>
    <dgm:pt modelId="{202B0B8C-5778-914C-8137-7A999DFC3640}" type="parTrans" cxnId="{75D64EF4-B763-674C-AB4C-7F2F556B95C9}">
      <dgm:prSet/>
      <dgm:spPr/>
      <dgm:t>
        <a:bodyPr/>
        <a:lstStyle/>
        <a:p>
          <a:endParaRPr lang="fr-FR"/>
        </a:p>
      </dgm:t>
    </dgm:pt>
    <dgm:pt modelId="{34D94EE4-BA77-134C-A9BB-55F48780165E}" type="sibTrans" cxnId="{75D64EF4-B763-674C-AB4C-7F2F556B95C9}">
      <dgm:prSet/>
      <dgm:spPr/>
      <dgm:t>
        <a:bodyPr/>
        <a:lstStyle/>
        <a:p>
          <a:endParaRPr lang="fr-FR"/>
        </a:p>
      </dgm:t>
    </dgm:pt>
    <dgm:pt modelId="{EC2A85A4-175F-4A44-8794-1EB7CBC34A4D}" type="pres">
      <dgm:prSet presAssocID="{1E837829-8F7D-764F-85D0-9709D4490A87}" presName="Name0" presStyleCnt="0">
        <dgm:presLayoutVars>
          <dgm:dir/>
          <dgm:animLvl val="lvl"/>
          <dgm:resizeHandles val="exact"/>
        </dgm:presLayoutVars>
      </dgm:prSet>
      <dgm:spPr/>
      <dgm:t>
        <a:bodyPr/>
        <a:lstStyle/>
        <a:p>
          <a:endParaRPr lang="fr-FR"/>
        </a:p>
      </dgm:t>
    </dgm:pt>
    <dgm:pt modelId="{E0A55C70-71DB-CF4A-A63E-0F46D81A40B3}" type="pres">
      <dgm:prSet presAssocID="{5AF89EAA-1075-834A-9B7E-ED03C9AD1E16}" presName="linNode" presStyleCnt="0"/>
      <dgm:spPr/>
    </dgm:pt>
    <dgm:pt modelId="{D8CC1773-E48A-DC47-A495-D2B514A1C52A}" type="pres">
      <dgm:prSet presAssocID="{5AF89EAA-1075-834A-9B7E-ED03C9AD1E16}" presName="parentText" presStyleLbl="node1" presStyleIdx="0" presStyleCnt="5" custLinFactNeighborY="-208">
        <dgm:presLayoutVars>
          <dgm:chMax val="1"/>
          <dgm:bulletEnabled val="1"/>
        </dgm:presLayoutVars>
      </dgm:prSet>
      <dgm:spPr>
        <a:prstGeom prst="roundRect">
          <a:avLst/>
        </a:prstGeom>
      </dgm:spPr>
      <dgm:t>
        <a:bodyPr/>
        <a:lstStyle/>
        <a:p>
          <a:endParaRPr lang="fr-FR"/>
        </a:p>
      </dgm:t>
    </dgm:pt>
    <dgm:pt modelId="{A5B13421-13D2-2A48-8BA4-18AA5ECC9E25}" type="pres">
      <dgm:prSet presAssocID="{5AF89EAA-1075-834A-9B7E-ED03C9AD1E16}" presName="descendantText" presStyleLbl="alignAccFollowNode1" presStyleIdx="0" presStyleCnt="5">
        <dgm:presLayoutVars>
          <dgm:bulletEnabled val="1"/>
        </dgm:presLayoutVars>
      </dgm:prSet>
      <dgm:spPr/>
      <dgm:t>
        <a:bodyPr/>
        <a:lstStyle/>
        <a:p>
          <a:endParaRPr lang="fr-FR"/>
        </a:p>
      </dgm:t>
    </dgm:pt>
    <dgm:pt modelId="{EF49DC7E-DEE4-2F4E-9472-0E33E13C4B5D}" type="pres">
      <dgm:prSet presAssocID="{E040EAB2-8576-5842-A481-3B6BEEB59B4D}" presName="sp" presStyleCnt="0"/>
      <dgm:spPr/>
    </dgm:pt>
    <dgm:pt modelId="{ED2665AF-E24A-334D-9737-33339855DBF9}" type="pres">
      <dgm:prSet presAssocID="{3CA84382-6D22-2048-81EE-7F7DC4CA88AC}" presName="linNode" presStyleCnt="0"/>
      <dgm:spPr/>
    </dgm:pt>
    <dgm:pt modelId="{9AA51EA9-569C-5749-8A0A-6038F0D73974}" type="pres">
      <dgm:prSet presAssocID="{3CA84382-6D22-2048-81EE-7F7DC4CA88AC}" presName="parentText" presStyleLbl="node1" presStyleIdx="1" presStyleCnt="5">
        <dgm:presLayoutVars>
          <dgm:chMax val="1"/>
          <dgm:bulletEnabled val="1"/>
        </dgm:presLayoutVars>
      </dgm:prSet>
      <dgm:spPr/>
      <dgm:t>
        <a:bodyPr/>
        <a:lstStyle/>
        <a:p>
          <a:endParaRPr lang="fr-FR"/>
        </a:p>
      </dgm:t>
    </dgm:pt>
    <dgm:pt modelId="{384F189E-D7FF-F24F-83E1-A8CDBF7F5B0A}" type="pres">
      <dgm:prSet presAssocID="{3CA84382-6D22-2048-81EE-7F7DC4CA88AC}" presName="descendantText" presStyleLbl="alignAccFollowNode1" presStyleIdx="1" presStyleCnt="5">
        <dgm:presLayoutVars>
          <dgm:bulletEnabled val="1"/>
        </dgm:presLayoutVars>
      </dgm:prSet>
      <dgm:spPr/>
      <dgm:t>
        <a:bodyPr/>
        <a:lstStyle/>
        <a:p>
          <a:endParaRPr lang="fr-FR"/>
        </a:p>
      </dgm:t>
    </dgm:pt>
    <dgm:pt modelId="{1325B7E2-80E5-344E-8436-B4227DF502E5}" type="pres">
      <dgm:prSet presAssocID="{64596A73-E0DA-4C4F-8D65-9A876F200DB8}" presName="sp" presStyleCnt="0"/>
      <dgm:spPr/>
    </dgm:pt>
    <dgm:pt modelId="{21AF8050-B816-0841-9550-4233FFADADCD}" type="pres">
      <dgm:prSet presAssocID="{7FB9AF51-4F63-1941-94CD-F3312535A74F}" presName="linNode" presStyleCnt="0"/>
      <dgm:spPr/>
    </dgm:pt>
    <dgm:pt modelId="{A2591D07-553B-0E42-90F9-54C4708F7B56}" type="pres">
      <dgm:prSet presAssocID="{7FB9AF51-4F63-1941-94CD-F3312535A74F}" presName="parentText" presStyleLbl="node1" presStyleIdx="2" presStyleCnt="5">
        <dgm:presLayoutVars>
          <dgm:chMax val="1"/>
          <dgm:bulletEnabled val="1"/>
        </dgm:presLayoutVars>
      </dgm:prSet>
      <dgm:spPr/>
      <dgm:t>
        <a:bodyPr/>
        <a:lstStyle/>
        <a:p>
          <a:endParaRPr lang="fr-FR"/>
        </a:p>
      </dgm:t>
    </dgm:pt>
    <dgm:pt modelId="{25D0722B-E999-E843-A904-ED4F487839B3}" type="pres">
      <dgm:prSet presAssocID="{7FB9AF51-4F63-1941-94CD-F3312535A74F}" presName="descendantText" presStyleLbl="alignAccFollowNode1" presStyleIdx="2" presStyleCnt="5">
        <dgm:presLayoutVars>
          <dgm:bulletEnabled val="1"/>
        </dgm:presLayoutVars>
      </dgm:prSet>
      <dgm:spPr/>
      <dgm:t>
        <a:bodyPr/>
        <a:lstStyle/>
        <a:p>
          <a:endParaRPr lang="fr-FR"/>
        </a:p>
      </dgm:t>
    </dgm:pt>
    <dgm:pt modelId="{4A36B37D-8B4C-1848-BE72-26574B0DDA33}" type="pres">
      <dgm:prSet presAssocID="{7288B036-2927-0642-BD67-8DD55C03FAFF}" presName="sp" presStyleCnt="0"/>
      <dgm:spPr/>
    </dgm:pt>
    <dgm:pt modelId="{E2D0E226-6AF4-7E4B-80B0-BEF2DB3335A0}" type="pres">
      <dgm:prSet presAssocID="{47B49833-C491-004D-B97B-F548BF0CDE1D}" presName="linNode" presStyleCnt="0"/>
      <dgm:spPr/>
    </dgm:pt>
    <dgm:pt modelId="{E1CAD0DB-0183-EE4B-A3A2-7C0333372861}" type="pres">
      <dgm:prSet presAssocID="{47B49833-C491-004D-B97B-F548BF0CDE1D}" presName="parentText" presStyleLbl="node1" presStyleIdx="3" presStyleCnt="5">
        <dgm:presLayoutVars>
          <dgm:chMax val="1"/>
          <dgm:bulletEnabled val="1"/>
        </dgm:presLayoutVars>
      </dgm:prSet>
      <dgm:spPr/>
      <dgm:t>
        <a:bodyPr/>
        <a:lstStyle/>
        <a:p>
          <a:endParaRPr lang="fr-FR"/>
        </a:p>
      </dgm:t>
    </dgm:pt>
    <dgm:pt modelId="{441D8DF7-4136-2E43-8B2C-41B2C8B433E2}" type="pres">
      <dgm:prSet presAssocID="{47B49833-C491-004D-B97B-F548BF0CDE1D}" presName="descendantText" presStyleLbl="alignAccFollowNode1" presStyleIdx="3" presStyleCnt="5">
        <dgm:presLayoutVars>
          <dgm:bulletEnabled val="1"/>
        </dgm:presLayoutVars>
      </dgm:prSet>
      <dgm:spPr/>
      <dgm:t>
        <a:bodyPr/>
        <a:lstStyle/>
        <a:p>
          <a:endParaRPr lang="fr-FR"/>
        </a:p>
      </dgm:t>
    </dgm:pt>
    <dgm:pt modelId="{C41996C5-ABDA-1346-80BE-9E4C3013F23C}" type="pres">
      <dgm:prSet presAssocID="{5B8FF2DD-3939-B04E-8A44-31FBE702B5F4}" presName="sp" presStyleCnt="0"/>
      <dgm:spPr/>
    </dgm:pt>
    <dgm:pt modelId="{50D31F9E-3196-BA4E-9034-80DA7B357DF3}" type="pres">
      <dgm:prSet presAssocID="{09681A50-92DD-9343-9D67-A3D6D673F7E1}" presName="linNode" presStyleCnt="0"/>
      <dgm:spPr/>
    </dgm:pt>
    <dgm:pt modelId="{3569A731-F4BD-3D47-8726-D0DDCCEEC2AD}" type="pres">
      <dgm:prSet presAssocID="{09681A50-92DD-9343-9D67-A3D6D673F7E1}" presName="parentText" presStyleLbl="node1" presStyleIdx="4" presStyleCnt="5">
        <dgm:presLayoutVars>
          <dgm:chMax val="1"/>
          <dgm:bulletEnabled val="1"/>
        </dgm:presLayoutVars>
      </dgm:prSet>
      <dgm:spPr/>
      <dgm:t>
        <a:bodyPr/>
        <a:lstStyle/>
        <a:p>
          <a:endParaRPr lang="fr-FR"/>
        </a:p>
      </dgm:t>
    </dgm:pt>
    <dgm:pt modelId="{037255F1-E7E1-5640-90E8-58BBEE4109A2}" type="pres">
      <dgm:prSet presAssocID="{09681A50-92DD-9343-9D67-A3D6D673F7E1}" presName="descendantText" presStyleLbl="alignAccFollowNode1" presStyleIdx="4" presStyleCnt="5">
        <dgm:presLayoutVars>
          <dgm:bulletEnabled val="1"/>
        </dgm:presLayoutVars>
      </dgm:prSet>
      <dgm:spPr/>
      <dgm:t>
        <a:bodyPr/>
        <a:lstStyle/>
        <a:p>
          <a:endParaRPr lang="fr-FR"/>
        </a:p>
      </dgm:t>
    </dgm:pt>
  </dgm:ptLst>
  <dgm:cxnLst>
    <dgm:cxn modelId="{F8FB26C5-B45C-CF40-837D-494D996DC787}" type="presOf" srcId="{F97C78A8-3A23-164C-83C3-3D3CD3E8CCBF}" destId="{441D8DF7-4136-2E43-8B2C-41B2C8B433E2}" srcOrd="0" destOrd="1" presId="urn:microsoft.com/office/officeart/2005/8/layout/vList5"/>
    <dgm:cxn modelId="{376DA431-C65B-5944-9F68-53AB0AA813F8}" srcId="{1E837829-8F7D-764F-85D0-9709D4490A87}" destId="{5AF89EAA-1075-834A-9B7E-ED03C9AD1E16}" srcOrd="0" destOrd="0" parTransId="{2016C2D0-00C8-C64B-9CF8-4C1A6C486F3E}" sibTransId="{E040EAB2-8576-5842-A481-3B6BEEB59B4D}"/>
    <dgm:cxn modelId="{674C27D0-9AFD-7243-AB9E-7FEE148AEFCD}" srcId="{5AF89EAA-1075-834A-9B7E-ED03C9AD1E16}" destId="{98FCEE94-4027-8044-B35F-7F1795447139}" srcOrd="0" destOrd="0" parTransId="{041159B1-3360-B84E-ABFF-5CCFC9E3E89C}" sibTransId="{612BAAA7-B25E-9D44-B806-CC39032BE341}"/>
    <dgm:cxn modelId="{323C9F6A-FEB2-DF49-89B4-07D104E0B31C}" type="presOf" srcId="{47B49833-C491-004D-B97B-F548BF0CDE1D}" destId="{E1CAD0DB-0183-EE4B-A3A2-7C0333372861}" srcOrd="0" destOrd="0" presId="urn:microsoft.com/office/officeart/2005/8/layout/vList5"/>
    <dgm:cxn modelId="{7047D8BA-805D-7141-91F1-DDD04CEB252D}" type="presOf" srcId="{1E837829-8F7D-764F-85D0-9709D4490A87}" destId="{EC2A85A4-175F-4A44-8794-1EB7CBC34A4D}" srcOrd="0" destOrd="0" presId="urn:microsoft.com/office/officeart/2005/8/layout/vList5"/>
    <dgm:cxn modelId="{14B211A8-AF76-614C-9785-73C52692F416}" srcId="{3CA84382-6D22-2048-81EE-7F7DC4CA88AC}" destId="{D9BB4635-F5F3-8342-A1F2-18F76A252D91}" srcOrd="1" destOrd="0" parTransId="{07BC02FB-A361-B74D-B3D6-F98F5BD61507}" sibTransId="{D60371D6-99A5-BA4B-9161-EE31845C4C81}"/>
    <dgm:cxn modelId="{B7CFD5B8-089C-E040-91C6-EB6E798CA737}" srcId="{1E837829-8F7D-764F-85D0-9709D4490A87}" destId="{7FB9AF51-4F63-1941-94CD-F3312535A74F}" srcOrd="2" destOrd="0" parTransId="{992F3A68-B66C-FE4B-8A03-EAB9D3DE8318}" sibTransId="{7288B036-2927-0642-BD67-8DD55C03FAFF}"/>
    <dgm:cxn modelId="{BE7C8B6A-9CF5-E140-B520-4F59D5127CB3}" srcId="{5AF89EAA-1075-834A-9B7E-ED03C9AD1E16}" destId="{C043A843-D804-F54D-8EE8-14DA73B87482}" srcOrd="1" destOrd="0" parTransId="{D54213E9-8B17-5C44-AFFD-A299364729EC}" sibTransId="{AFC92321-F81F-DC40-887E-21F793205BAA}"/>
    <dgm:cxn modelId="{AF1851C5-B4F9-4145-8E99-6E2E99DEABF1}" srcId="{47B49833-C491-004D-B97B-F548BF0CDE1D}" destId="{ADE8041E-267D-424B-A4C2-A5B2B5B07885}" srcOrd="0" destOrd="0" parTransId="{D8E42327-0E48-0A4B-B66A-C1A6ECEB3DBF}" sibTransId="{D2A93A00-DA75-7140-83C9-C046106B4F03}"/>
    <dgm:cxn modelId="{B843110A-9A6E-EE43-A6F0-B3A277694CD1}" type="presOf" srcId="{A1C25124-95CD-B844-A669-2063E92EBE02}" destId="{25D0722B-E999-E843-A904-ED4F487839B3}" srcOrd="0" destOrd="1" presId="urn:microsoft.com/office/officeart/2005/8/layout/vList5"/>
    <dgm:cxn modelId="{A9C8D6D5-D046-EB42-B2AD-8769C20AECC4}" type="presOf" srcId="{B6ED4526-125F-EE4F-8FC2-A28C5A033FB3}" destId="{384F189E-D7FF-F24F-83E1-A8CDBF7F5B0A}" srcOrd="0" destOrd="0" presId="urn:microsoft.com/office/officeart/2005/8/layout/vList5"/>
    <dgm:cxn modelId="{696A717F-1A0B-DA48-8C82-2137AEFEEB33}" srcId="{3CA84382-6D22-2048-81EE-7F7DC4CA88AC}" destId="{B6ED4526-125F-EE4F-8FC2-A28C5A033FB3}" srcOrd="0" destOrd="0" parTransId="{E66C5166-DE70-3440-BD11-FD1A4C0B62FD}" sibTransId="{079AB626-0442-1D47-997A-4D6EF4A94F15}"/>
    <dgm:cxn modelId="{1BA7470B-1B70-2248-9EEF-1A80F9F025E4}" type="presOf" srcId="{09681A50-92DD-9343-9D67-A3D6D673F7E1}" destId="{3569A731-F4BD-3D47-8726-D0DDCCEEC2AD}" srcOrd="0" destOrd="0" presId="urn:microsoft.com/office/officeart/2005/8/layout/vList5"/>
    <dgm:cxn modelId="{A9D1D11C-DE52-3F41-BB49-5FE9A545447B}" type="presOf" srcId="{98FCEE94-4027-8044-B35F-7F1795447139}" destId="{A5B13421-13D2-2A48-8BA4-18AA5ECC9E25}" srcOrd="0" destOrd="0" presId="urn:microsoft.com/office/officeart/2005/8/layout/vList5"/>
    <dgm:cxn modelId="{7F0725BE-6BE9-8743-B0BD-DD957F8CC632}" type="presOf" srcId="{5AF89EAA-1075-834A-9B7E-ED03C9AD1E16}" destId="{D8CC1773-E48A-DC47-A495-D2B514A1C52A}" srcOrd="0" destOrd="0" presId="urn:microsoft.com/office/officeart/2005/8/layout/vList5"/>
    <dgm:cxn modelId="{5AAF458C-0D62-9942-B458-E90398C8C8D6}" type="presOf" srcId="{1B610280-FA58-E745-84AE-3DCFBEB5631B}" destId="{037255F1-E7E1-5640-90E8-58BBEE4109A2}" srcOrd="0" destOrd="0" presId="urn:microsoft.com/office/officeart/2005/8/layout/vList5"/>
    <dgm:cxn modelId="{88178921-A89A-AD47-A012-A9F7D2C60600}" type="presOf" srcId="{32577BC4-F34C-6B4B-90CB-26AEC4132EDF}" destId="{25D0722B-E999-E843-A904-ED4F487839B3}" srcOrd="0" destOrd="0" presId="urn:microsoft.com/office/officeart/2005/8/layout/vList5"/>
    <dgm:cxn modelId="{282EFBE9-4938-0940-AE12-8575FD59E675}" srcId="{1E837829-8F7D-764F-85D0-9709D4490A87}" destId="{09681A50-92DD-9343-9D67-A3D6D673F7E1}" srcOrd="4" destOrd="0" parTransId="{EE80DFBF-8003-8B4C-A3BB-0FCA58A5D6D7}" sibTransId="{4BBDB682-85C9-BA4F-A05B-C26438FA697D}"/>
    <dgm:cxn modelId="{5D22AE3A-8CCC-8140-BC3E-CFAC5E0EBAE5}" srcId="{1E837829-8F7D-764F-85D0-9709D4490A87}" destId="{47B49833-C491-004D-B97B-F548BF0CDE1D}" srcOrd="3" destOrd="0" parTransId="{1E8DC2A7-FC69-1548-9DF1-88B9F937ED37}" sibTransId="{5B8FF2DD-3939-B04E-8A44-31FBE702B5F4}"/>
    <dgm:cxn modelId="{14B2A83F-D9A0-754D-86E4-AD9C30362EA6}" srcId="{09681A50-92DD-9343-9D67-A3D6D673F7E1}" destId="{1B610280-FA58-E745-84AE-3DCFBEB5631B}" srcOrd="0" destOrd="0" parTransId="{3B00B615-7C30-B244-9FA9-5D175BE1E566}" sibTransId="{D111F946-9E69-F844-97FB-350BD7DB384E}"/>
    <dgm:cxn modelId="{F64E29B3-78A7-3742-9F21-DFE0DAF389E6}" type="presOf" srcId="{7FB9AF51-4F63-1941-94CD-F3312535A74F}" destId="{A2591D07-553B-0E42-90F9-54C4708F7B56}" srcOrd="0" destOrd="0" presId="urn:microsoft.com/office/officeart/2005/8/layout/vList5"/>
    <dgm:cxn modelId="{6968C25D-8A5A-2F44-999B-655E8E8CCBC9}" srcId="{7FB9AF51-4F63-1941-94CD-F3312535A74F}" destId="{32577BC4-F34C-6B4B-90CB-26AEC4132EDF}" srcOrd="0" destOrd="0" parTransId="{3EA6EFCB-837E-5C42-8FB4-1974CFBAF256}" sibTransId="{C105591A-1EAD-7B42-805D-14694AD33959}"/>
    <dgm:cxn modelId="{E69E01A3-FCC5-B146-932B-AD8D367703E1}" type="presOf" srcId="{D9BB4635-F5F3-8342-A1F2-18F76A252D91}" destId="{384F189E-D7FF-F24F-83E1-A8CDBF7F5B0A}" srcOrd="0" destOrd="1" presId="urn:microsoft.com/office/officeart/2005/8/layout/vList5"/>
    <dgm:cxn modelId="{6F859C4E-9A38-CC4B-9CAB-B08C1880D3F0}" type="presOf" srcId="{3CA84382-6D22-2048-81EE-7F7DC4CA88AC}" destId="{9AA51EA9-569C-5749-8A0A-6038F0D73974}" srcOrd="0" destOrd="0" presId="urn:microsoft.com/office/officeart/2005/8/layout/vList5"/>
    <dgm:cxn modelId="{0C5884C2-CD0E-E04F-9DDE-F0DB5B768475}" type="presOf" srcId="{C043A843-D804-F54D-8EE8-14DA73B87482}" destId="{A5B13421-13D2-2A48-8BA4-18AA5ECC9E25}" srcOrd="0" destOrd="1" presId="urn:microsoft.com/office/officeart/2005/8/layout/vList5"/>
    <dgm:cxn modelId="{4E300977-D41E-034A-B2B5-8F9DCAB9E8E5}" srcId="{7FB9AF51-4F63-1941-94CD-F3312535A74F}" destId="{A1C25124-95CD-B844-A669-2063E92EBE02}" srcOrd="1" destOrd="0" parTransId="{1E6A321C-08DA-3A47-8A46-8497ABB85996}" sibTransId="{4F24D2EA-671D-BD4A-A56A-6B894A09F736}"/>
    <dgm:cxn modelId="{10236530-2966-5943-A892-C7BDE0687087}" srcId="{1E837829-8F7D-764F-85D0-9709D4490A87}" destId="{3CA84382-6D22-2048-81EE-7F7DC4CA88AC}" srcOrd="1" destOrd="0" parTransId="{33D191BC-B41B-7E4C-BF8C-544BDE209F21}" sibTransId="{64596A73-E0DA-4C4F-8D65-9A876F200DB8}"/>
    <dgm:cxn modelId="{75D64EF4-B763-674C-AB4C-7F2F556B95C9}" srcId="{47B49833-C491-004D-B97B-F548BF0CDE1D}" destId="{F97C78A8-3A23-164C-83C3-3D3CD3E8CCBF}" srcOrd="1" destOrd="0" parTransId="{202B0B8C-5778-914C-8137-7A999DFC3640}" sibTransId="{34D94EE4-BA77-134C-A9BB-55F48780165E}"/>
    <dgm:cxn modelId="{1AF0E108-356D-EE45-8B08-BC4066E25AF5}" type="presOf" srcId="{ADE8041E-267D-424B-A4C2-A5B2B5B07885}" destId="{441D8DF7-4136-2E43-8B2C-41B2C8B433E2}" srcOrd="0" destOrd="0" presId="urn:microsoft.com/office/officeart/2005/8/layout/vList5"/>
    <dgm:cxn modelId="{16138D42-6806-4243-99C5-26DE17D61592}" type="presParOf" srcId="{EC2A85A4-175F-4A44-8794-1EB7CBC34A4D}" destId="{E0A55C70-71DB-CF4A-A63E-0F46D81A40B3}" srcOrd="0" destOrd="0" presId="urn:microsoft.com/office/officeart/2005/8/layout/vList5"/>
    <dgm:cxn modelId="{681CD28F-73B6-0242-89A5-1B69C510871F}" type="presParOf" srcId="{E0A55C70-71DB-CF4A-A63E-0F46D81A40B3}" destId="{D8CC1773-E48A-DC47-A495-D2B514A1C52A}" srcOrd="0" destOrd="0" presId="urn:microsoft.com/office/officeart/2005/8/layout/vList5"/>
    <dgm:cxn modelId="{1308DFA9-F3F0-B143-AC67-666B10726C45}" type="presParOf" srcId="{E0A55C70-71DB-CF4A-A63E-0F46D81A40B3}" destId="{A5B13421-13D2-2A48-8BA4-18AA5ECC9E25}" srcOrd="1" destOrd="0" presId="urn:microsoft.com/office/officeart/2005/8/layout/vList5"/>
    <dgm:cxn modelId="{EFFB386A-3EAA-8042-B9DE-265D6CD2FFD3}" type="presParOf" srcId="{EC2A85A4-175F-4A44-8794-1EB7CBC34A4D}" destId="{EF49DC7E-DEE4-2F4E-9472-0E33E13C4B5D}" srcOrd="1" destOrd="0" presId="urn:microsoft.com/office/officeart/2005/8/layout/vList5"/>
    <dgm:cxn modelId="{17994B36-7C7F-3B41-9603-E502AAC476FA}" type="presParOf" srcId="{EC2A85A4-175F-4A44-8794-1EB7CBC34A4D}" destId="{ED2665AF-E24A-334D-9737-33339855DBF9}" srcOrd="2" destOrd="0" presId="urn:microsoft.com/office/officeart/2005/8/layout/vList5"/>
    <dgm:cxn modelId="{EDB6131D-F9CA-1447-8E5B-DAE3FBBBBFBA}" type="presParOf" srcId="{ED2665AF-E24A-334D-9737-33339855DBF9}" destId="{9AA51EA9-569C-5749-8A0A-6038F0D73974}" srcOrd="0" destOrd="0" presId="urn:microsoft.com/office/officeart/2005/8/layout/vList5"/>
    <dgm:cxn modelId="{402014C2-A568-B74D-BEDD-195E623F6A45}" type="presParOf" srcId="{ED2665AF-E24A-334D-9737-33339855DBF9}" destId="{384F189E-D7FF-F24F-83E1-A8CDBF7F5B0A}" srcOrd="1" destOrd="0" presId="urn:microsoft.com/office/officeart/2005/8/layout/vList5"/>
    <dgm:cxn modelId="{92291B91-806D-CA4B-89E8-20B6F6F7A329}" type="presParOf" srcId="{EC2A85A4-175F-4A44-8794-1EB7CBC34A4D}" destId="{1325B7E2-80E5-344E-8436-B4227DF502E5}" srcOrd="3" destOrd="0" presId="urn:microsoft.com/office/officeart/2005/8/layout/vList5"/>
    <dgm:cxn modelId="{B866FE5B-8BCF-3448-919B-617DA0410400}" type="presParOf" srcId="{EC2A85A4-175F-4A44-8794-1EB7CBC34A4D}" destId="{21AF8050-B816-0841-9550-4233FFADADCD}" srcOrd="4" destOrd="0" presId="urn:microsoft.com/office/officeart/2005/8/layout/vList5"/>
    <dgm:cxn modelId="{995D412D-0773-AD4D-95F5-2FE9F6BB2507}" type="presParOf" srcId="{21AF8050-B816-0841-9550-4233FFADADCD}" destId="{A2591D07-553B-0E42-90F9-54C4708F7B56}" srcOrd="0" destOrd="0" presId="urn:microsoft.com/office/officeart/2005/8/layout/vList5"/>
    <dgm:cxn modelId="{150DE5CC-80EF-B943-9EB6-097B2B6C0FB3}" type="presParOf" srcId="{21AF8050-B816-0841-9550-4233FFADADCD}" destId="{25D0722B-E999-E843-A904-ED4F487839B3}" srcOrd="1" destOrd="0" presId="urn:microsoft.com/office/officeart/2005/8/layout/vList5"/>
    <dgm:cxn modelId="{BD66D62A-0FA7-6B4A-8181-206F7A711C89}" type="presParOf" srcId="{EC2A85A4-175F-4A44-8794-1EB7CBC34A4D}" destId="{4A36B37D-8B4C-1848-BE72-26574B0DDA33}" srcOrd="5" destOrd="0" presId="urn:microsoft.com/office/officeart/2005/8/layout/vList5"/>
    <dgm:cxn modelId="{C9DB6E1A-3F0C-6F40-A827-40C77278FC4F}" type="presParOf" srcId="{EC2A85A4-175F-4A44-8794-1EB7CBC34A4D}" destId="{E2D0E226-6AF4-7E4B-80B0-BEF2DB3335A0}" srcOrd="6" destOrd="0" presId="urn:microsoft.com/office/officeart/2005/8/layout/vList5"/>
    <dgm:cxn modelId="{677C4FA4-030E-354F-8357-8A9C389E66EA}" type="presParOf" srcId="{E2D0E226-6AF4-7E4B-80B0-BEF2DB3335A0}" destId="{E1CAD0DB-0183-EE4B-A3A2-7C0333372861}" srcOrd="0" destOrd="0" presId="urn:microsoft.com/office/officeart/2005/8/layout/vList5"/>
    <dgm:cxn modelId="{04525E67-4DB0-5B48-BFAD-64A6F98AFBF9}" type="presParOf" srcId="{E2D0E226-6AF4-7E4B-80B0-BEF2DB3335A0}" destId="{441D8DF7-4136-2E43-8B2C-41B2C8B433E2}" srcOrd="1" destOrd="0" presId="urn:microsoft.com/office/officeart/2005/8/layout/vList5"/>
    <dgm:cxn modelId="{F626456B-FFB5-7B43-82CA-DB9612061BAE}" type="presParOf" srcId="{EC2A85A4-175F-4A44-8794-1EB7CBC34A4D}" destId="{C41996C5-ABDA-1346-80BE-9E4C3013F23C}" srcOrd="7" destOrd="0" presId="urn:microsoft.com/office/officeart/2005/8/layout/vList5"/>
    <dgm:cxn modelId="{9510DDFB-EFA9-6C48-8A35-B6377B21BE70}" type="presParOf" srcId="{EC2A85A4-175F-4A44-8794-1EB7CBC34A4D}" destId="{50D31F9E-3196-BA4E-9034-80DA7B357DF3}" srcOrd="8" destOrd="0" presId="urn:microsoft.com/office/officeart/2005/8/layout/vList5"/>
    <dgm:cxn modelId="{3382D325-40DD-2A47-B1DC-F8C3DE0DFF8D}" type="presParOf" srcId="{50D31F9E-3196-BA4E-9034-80DA7B357DF3}" destId="{3569A731-F4BD-3D47-8726-D0DDCCEEC2AD}" srcOrd="0" destOrd="0" presId="urn:microsoft.com/office/officeart/2005/8/layout/vList5"/>
    <dgm:cxn modelId="{C41B8BDD-8CB9-C74C-99CB-B1B993B45B6D}" type="presParOf" srcId="{50D31F9E-3196-BA4E-9034-80DA7B357DF3}" destId="{037255F1-E7E1-5640-90E8-58BBEE4109A2}" srcOrd="1" destOrd="0" presId="urn:microsoft.com/office/officeart/2005/8/layout/vList5"/>
  </dgm:cxnLst>
  <dgm:bg/>
  <dgm:whole/>
</dgm:dataModel>
</file>

<file path=ppt/diagrams/data3.xml><?xml version="1.0" encoding="utf-8"?>
<dgm:dataModel xmlns:dgm="http://schemas.openxmlformats.org/drawingml/2006/diagram" xmlns:a="http://schemas.openxmlformats.org/drawingml/2006/main">
  <dgm:ptLst>
    <dgm:pt modelId="{B0E2765B-DE54-6C4E-B581-A3C7FF089C6C}" type="doc">
      <dgm:prSet loTypeId="urn:microsoft.com/office/officeart/2005/8/layout/chevron2" loCatId="process" qsTypeId="urn:microsoft.com/office/officeart/2005/8/quickstyle/simple4" qsCatId="simple" csTypeId="urn:microsoft.com/office/officeart/2005/8/colors/accent1_2" csCatId="accent1" phldr="0"/>
      <dgm:spPr/>
      <dgm:t>
        <a:bodyPr/>
        <a:lstStyle/>
        <a:p>
          <a:endParaRPr lang="fr-FR"/>
        </a:p>
      </dgm:t>
    </dgm:pt>
    <dgm:pt modelId="{C644E11B-6F60-EA44-82C1-56E76A9C20C1}">
      <dgm:prSet phldrT="[Texte]" phldr="1"/>
      <dgm:spPr/>
      <dgm:t>
        <a:bodyPr/>
        <a:lstStyle/>
        <a:p>
          <a:endParaRPr lang="fr-FR"/>
        </a:p>
      </dgm:t>
    </dgm:pt>
    <dgm:pt modelId="{ED982AD6-6CC2-914E-BCC6-0984A4B8E600}" type="parTrans" cxnId="{530C2EDE-9EC9-904D-AA08-7D41398D69D4}">
      <dgm:prSet/>
      <dgm:spPr/>
      <dgm:t>
        <a:bodyPr/>
        <a:lstStyle/>
        <a:p>
          <a:endParaRPr lang="fr-FR"/>
        </a:p>
      </dgm:t>
    </dgm:pt>
    <dgm:pt modelId="{4A68D07D-9929-074A-B81E-A2FFFCE0BF1D}" type="sibTrans" cxnId="{530C2EDE-9EC9-904D-AA08-7D41398D69D4}">
      <dgm:prSet/>
      <dgm:spPr/>
      <dgm:t>
        <a:bodyPr/>
        <a:lstStyle/>
        <a:p>
          <a:endParaRPr lang="fr-FR"/>
        </a:p>
      </dgm:t>
    </dgm:pt>
    <dgm:pt modelId="{D5407254-A4CF-1440-B284-8BE899DCE14F}">
      <dgm:prSet phldrT="[Texte]" phldr="1"/>
      <dgm:spPr/>
      <dgm:t>
        <a:bodyPr/>
        <a:lstStyle/>
        <a:p>
          <a:endParaRPr lang="fr-FR"/>
        </a:p>
      </dgm:t>
    </dgm:pt>
    <dgm:pt modelId="{9B20AF51-B444-274B-8B1E-5FEF6BFA37B0}" type="parTrans" cxnId="{31FD743A-9109-8148-81C3-DBA9607988E7}">
      <dgm:prSet/>
      <dgm:spPr/>
      <dgm:t>
        <a:bodyPr/>
        <a:lstStyle/>
        <a:p>
          <a:endParaRPr lang="fr-FR"/>
        </a:p>
      </dgm:t>
    </dgm:pt>
    <dgm:pt modelId="{61A6E5C1-342A-6948-B434-9B9DBCFEE5E0}" type="sibTrans" cxnId="{31FD743A-9109-8148-81C3-DBA9607988E7}">
      <dgm:prSet/>
      <dgm:spPr/>
      <dgm:t>
        <a:bodyPr/>
        <a:lstStyle/>
        <a:p>
          <a:endParaRPr lang="fr-FR"/>
        </a:p>
      </dgm:t>
    </dgm:pt>
    <dgm:pt modelId="{1E9D574D-838A-9048-8E3D-CC90232D2ED2}">
      <dgm:prSet phldrT="[Texte]" phldr="1"/>
      <dgm:spPr/>
      <dgm:t>
        <a:bodyPr/>
        <a:lstStyle/>
        <a:p>
          <a:endParaRPr lang="fr-FR"/>
        </a:p>
      </dgm:t>
    </dgm:pt>
    <dgm:pt modelId="{65038920-E0D4-F144-ABB0-8FCB6F426E76}" type="parTrans" cxnId="{DB9DA38C-9223-8241-8698-F1B534CBAE6B}">
      <dgm:prSet/>
      <dgm:spPr/>
      <dgm:t>
        <a:bodyPr/>
        <a:lstStyle/>
        <a:p>
          <a:endParaRPr lang="fr-FR"/>
        </a:p>
      </dgm:t>
    </dgm:pt>
    <dgm:pt modelId="{7B5BBDC1-5775-374C-8C94-02A05357725E}" type="sibTrans" cxnId="{DB9DA38C-9223-8241-8698-F1B534CBAE6B}">
      <dgm:prSet/>
      <dgm:spPr/>
      <dgm:t>
        <a:bodyPr/>
        <a:lstStyle/>
        <a:p>
          <a:endParaRPr lang="fr-FR"/>
        </a:p>
      </dgm:t>
    </dgm:pt>
    <dgm:pt modelId="{F57F9755-9247-FF45-9720-08637517002F}">
      <dgm:prSet phldrT="[Texte]" phldr="1"/>
      <dgm:spPr/>
      <dgm:t>
        <a:bodyPr/>
        <a:lstStyle/>
        <a:p>
          <a:endParaRPr lang="fr-FR"/>
        </a:p>
      </dgm:t>
    </dgm:pt>
    <dgm:pt modelId="{DE630AB1-8B3C-6D41-8131-23B6EFC70DEE}" type="parTrans" cxnId="{F917E729-9F12-F342-8AFD-1B848D822329}">
      <dgm:prSet/>
      <dgm:spPr/>
      <dgm:t>
        <a:bodyPr/>
        <a:lstStyle/>
        <a:p>
          <a:endParaRPr lang="fr-FR"/>
        </a:p>
      </dgm:t>
    </dgm:pt>
    <dgm:pt modelId="{3165FF48-67DA-2146-A89B-B15E73B06713}" type="sibTrans" cxnId="{F917E729-9F12-F342-8AFD-1B848D822329}">
      <dgm:prSet/>
      <dgm:spPr/>
      <dgm:t>
        <a:bodyPr/>
        <a:lstStyle/>
        <a:p>
          <a:endParaRPr lang="fr-FR"/>
        </a:p>
      </dgm:t>
    </dgm:pt>
    <dgm:pt modelId="{67957E69-2611-7844-B1F6-41D88015FDE1}">
      <dgm:prSet phldrT="[Texte]" phldr="1"/>
      <dgm:spPr/>
      <dgm:t>
        <a:bodyPr/>
        <a:lstStyle/>
        <a:p>
          <a:endParaRPr lang="fr-FR"/>
        </a:p>
      </dgm:t>
    </dgm:pt>
    <dgm:pt modelId="{B489D562-7AEB-2B42-A9F1-F91FC2C801D2}" type="parTrans" cxnId="{738653A5-8C75-FD4D-9F25-D4621932B323}">
      <dgm:prSet/>
      <dgm:spPr/>
      <dgm:t>
        <a:bodyPr/>
        <a:lstStyle/>
        <a:p>
          <a:endParaRPr lang="fr-FR"/>
        </a:p>
      </dgm:t>
    </dgm:pt>
    <dgm:pt modelId="{7855E0B9-19BB-4041-B092-7F0CB88183BC}" type="sibTrans" cxnId="{738653A5-8C75-FD4D-9F25-D4621932B323}">
      <dgm:prSet/>
      <dgm:spPr/>
      <dgm:t>
        <a:bodyPr/>
        <a:lstStyle/>
        <a:p>
          <a:endParaRPr lang="fr-FR"/>
        </a:p>
      </dgm:t>
    </dgm:pt>
    <dgm:pt modelId="{6EDB38DC-F74B-7946-91F7-18F089B447C0}">
      <dgm:prSet phldrT="[Texte]" phldr="1"/>
      <dgm:spPr/>
      <dgm:t>
        <a:bodyPr/>
        <a:lstStyle/>
        <a:p>
          <a:endParaRPr lang="fr-FR"/>
        </a:p>
      </dgm:t>
    </dgm:pt>
    <dgm:pt modelId="{CE409DCD-70F6-CE4C-A2CA-9218C599CB23}" type="parTrans" cxnId="{F4C9C6C0-3A68-3D4E-A0CF-7CF0E8419EAE}">
      <dgm:prSet/>
      <dgm:spPr/>
      <dgm:t>
        <a:bodyPr/>
        <a:lstStyle/>
        <a:p>
          <a:endParaRPr lang="fr-FR"/>
        </a:p>
      </dgm:t>
    </dgm:pt>
    <dgm:pt modelId="{9DDE1FB6-6042-0040-813A-304E870DC14C}" type="sibTrans" cxnId="{F4C9C6C0-3A68-3D4E-A0CF-7CF0E8419EAE}">
      <dgm:prSet/>
      <dgm:spPr/>
      <dgm:t>
        <a:bodyPr/>
        <a:lstStyle/>
        <a:p>
          <a:endParaRPr lang="fr-FR"/>
        </a:p>
      </dgm:t>
    </dgm:pt>
    <dgm:pt modelId="{909B721F-300C-8C4B-ACBF-396FDB0BA256}">
      <dgm:prSet phldrT="[Texte]" phldr="1"/>
      <dgm:spPr/>
      <dgm:t>
        <a:bodyPr/>
        <a:lstStyle/>
        <a:p>
          <a:endParaRPr lang="fr-FR"/>
        </a:p>
      </dgm:t>
    </dgm:pt>
    <dgm:pt modelId="{33DD6CB0-5C0C-6D43-AA68-57D50A38F9A5}" type="parTrans" cxnId="{39D293EE-23ED-2244-8FFB-551A32EC3AE2}">
      <dgm:prSet/>
      <dgm:spPr/>
      <dgm:t>
        <a:bodyPr/>
        <a:lstStyle/>
        <a:p>
          <a:endParaRPr lang="fr-FR"/>
        </a:p>
      </dgm:t>
    </dgm:pt>
    <dgm:pt modelId="{DEB2396C-7F3B-4447-83C8-F6505D1C76E2}" type="sibTrans" cxnId="{39D293EE-23ED-2244-8FFB-551A32EC3AE2}">
      <dgm:prSet/>
      <dgm:spPr/>
      <dgm:t>
        <a:bodyPr/>
        <a:lstStyle/>
        <a:p>
          <a:endParaRPr lang="fr-FR"/>
        </a:p>
      </dgm:t>
    </dgm:pt>
    <dgm:pt modelId="{3BB501BD-FEA5-874A-A078-B76CBB03099B}">
      <dgm:prSet phldrT="[Texte]" phldr="1"/>
      <dgm:spPr/>
      <dgm:t>
        <a:bodyPr/>
        <a:lstStyle/>
        <a:p>
          <a:endParaRPr lang="fr-FR"/>
        </a:p>
      </dgm:t>
    </dgm:pt>
    <dgm:pt modelId="{D3BAA566-DB57-1543-B703-036017BCDCA4}" type="parTrans" cxnId="{A9259730-C567-C340-9B07-87B0BF0EFE67}">
      <dgm:prSet/>
      <dgm:spPr/>
      <dgm:t>
        <a:bodyPr/>
        <a:lstStyle/>
        <a:p>
          <a:endParaRPr lang="fr-FR"/>
        </a:p>
      </dgm:t>
    </dgm:pt>
    <dgm:pt modelId="{ED5D80D4-40AE-2842-8087-A25243496156}" type="sibTrans" cxnId="{A9259730-C567-C340-9B07-87B0BF0EFE67}">
      <dgm:prSet/>
      <dgm:spPr/>
      <dgm:t>
        <a:bodyPr/>
        <a:lstStyle/>
        <a:p>
          <a:endParaRPr lang="fr-FR"/>
        </a:p>
      </dgm:t>
    </dgm:pt>
    <dgm:pt modelId="{8B2D4EE7-9510-324E-9F76-538E466400C1}">
      <dgm:prSet phldrT="[Texte]" phldr="1"/>
      <dgm:spPr/>
      <dgm:t>
        <a:bodyPr/>
        <a:lstStyle/>
        <a:p>
          <a:endParaRPr lang="fr-FR"/>
        </a:p>
      </dgm:t>
    </dgm:pt>
    <dgm:pt modelId="{F1C7E062-19C4-6F4F-803E-1BC2008C1BB2}" type="parTrans" cxnId="{FD658DBD-B49F-B346-8338-861247AAFF56}">
      <dgm:prSet/>
      <dgm:spPr/>
      <dgm:t>
        <a:bodyPr/>
        <a:lstStyle/>
        <a:p>
          <a:endParaRPr lang="fr-FR"/>
        </a:p>
      </dgm:t>
    </dgm:pt>
    <dgm:pt modelId="{70B9D476-1047-9641-AF4D-F9E4C6B4FFCE}" type="sibTrans" cxnId="{FD658DBD-B49F-B346-8338-861247AAFF56}">
      <dgm:prSet/>
      <dgm:spPr/>
      <dgm:t>
        <a:bodyPr/>
        <a:lstStyle/>
        <a:p>
          <a:endParaRPr lang="fr-FR"/>
        </a:p>
      </dgm:t>
    </dgm:pt>
    <dgm:pt modelId="{CCC40352-6FC5-CA44-8FC2-8AC7834DDF44}" type="pres">
      <dgm:prSet presAssocID="{B0E2765B-DE54-6C4E-B581-A3C7FF089C6C}" presName="linearFlow" presStyleCnt="0">
        <dgm:presLayoutVars>
          <dgm:dir/>
          <dgm:animLvl val="lvl"/>
          <dgm:resizeHandles val="exact"/>
        </dgm:presLayoutVars>
      </dgm:prSet>
      <dgm:spPr/>
      <dgm:t>
        <a:bodyPr/>
        <a:lstStyle/>
        <a:p>
          <a:endParaRPr lang="fr-FR"/>
        </a:p>
      </dgm:t>
    </dgm:pt>
    <dgm:pt modelId="{81EFA811-1F23-A04D-BD89-9044B10C413E}" type="pres">
      <dgm:prSet presAssocID="{C644E11B-6F60-EA44-82C1-56E76A9C20C1}" presName="composite" presStyleCnt="0"/>
      <dgm:spPr/>
    </dgm:pt>
    <dgm:pt modelId="{1F30C359-21D2-3F44-873C-17E6BF637F5E}" type="pres">
      <dgm:prSet presAssocID="{C644E11B-6F60-EA44-82C1-56E76A9C20C1}" presName="parentText" presStyleLbl="alignNode1" presStyleIdx="0" presStyleCnt="3">
        <dgm:presLayoutVars>
          <dgm:chMax val="1"/>
          <dgm:bulletEnabled val="1"/>
        </dgm:presLayoutVars>
      </dgm:prSet>
      <dgm:spPr/>
      <dgm:t>
        <a:bodyPr/>
        <a:lstStyle/>
        <a:p>
          <a:endParaRPr lang="fr-FR"/>
        </a:p>
      </dgm:t>
    </dgm:pt>
    <dgm:pt modelId="{A37FC8B4-473C-0540-B36D-343839FA7A01}" type="pres">
      <dgm:prSet presAssocID="{C644E11B-6F60-EA44-82C1-56E76A9C20C1}" presName="descendantText" presStyleLbl="alignAcc1" presStyleIdx="0" presStyleCnt="3">
        <dgm:presLayoutVars>
          <dgm:bulletEnabled val="1"/>
        </dgm:presLayoutVars>
      </dgm:prSet>
      <dgm:spPr/>
      <dgm:t>
        <a:bodyPr/>
        <a:lstStyle/>
        <a:p>
          <a:endParaRPr lang="fr-FR"/>
        </a:p>
      </dgm:t>
    </dgm:pt>
    <dgm:pt modelId="{C23D5BA4-CD76-6142-992A-31338D1E0585}" type="pres">
      <dgm:prSet presAssocID="{4A68D07D-9929-074A-B81E-A2FFFCE0BF1D}" presName="sp" presStyleCnt="0"/>
      <dgm:spPr/>
    </dgm:pt>
    <dgm:pt modelId="{CB81AC16-BC26-C244-917C-05F4B4D1298F}" type="pres">
      <dgm:prSet presAssocID="{F57F9755-9247-FF45-9720-08637517002F}" presName="composite" presStyleCnt="0"/>
      <dgm:spPr/>
    </dgm:pt>
    <dgm:pt modelId="{23508EFA-E704-DF47-921F-0A5761E4A4C7}" type="pres">
      <dgm:prSet presAssocID="{F57F9755-9247-FF45-9720-08637517002F}" presName="parentText" presStyleLbl="alignNode1" presStyleIdx="1" presStyleCnt="3">
        <dgm:presLayoutVars>
          <dgm:chMax val="1"/>
          <dgm:bulletEnabled val="1"/>
        </dgm:presLayoutVars>
      </dgm:prSet>
      <dgm:spPr/>
      <dgm:t>
        <a:bodyPr/>
        <a:lstStyle/>
        <a:p>
          <a:endParaRPr lang="fr-FR"/>
        </a:p>
      </dgm:t>
    </dgm:pt>
    <dgm:pt modelId="{7212A1CE-B36C-1346-95E9-DAE106A496C9}" type="pres">
      <dgm:prSet presAssocID="{F57F9755-9247-FF45-9720-08637517002F}" presName="descendantText" presStyleLbl="alignAcc1" presStyleIdx="1" presStyleCnt="3">
        <dgm:presLayoutVars>
          <dgm:bulletEnabled val="1"/>
        </dgm:presLayoutVars>
      </dgm:prSet>
      <dgm:spPr/>
      <dgm:t>
        <a:bodyPr/>
        <a:lstStyle/>
        <a:p>
          <a:endParaRPr lang="fr-FR"/>
        </a:p>
      </dgm:t>
    </dgm:pt>
    <dgm:pt modelId="{F9357EB8-89C3-2442-9FBE-7946E24D568C}" type="pres">
      <dgm:prSet presAssocID="{3165FF48-67DA-2146-A89B-B15E73B06713}" presName="sp" presStyleCnt="0"/>
      <dgm:spPr/>
    </dgm:pt>
    <dgm:pt modelId="{1D10D6CD-47E0-224D-97DC-5F16FAB28438}" type="pres">
      <dgm:prSet presAssocID="{909B721F-300C-8C4B-ACBF-396FDB0BA256}" presName="composite" presStyleCnt="0"/>
      <dgm:spPr/>
    </dgm:pt>
    <dgm:pt modelId="{EBE0492A-01A4-F549-B4E8-94EAC5B13CBB}" type="pres">
      <dgm:prSet presAssocID="{909B721F-300C-8C4B-ACBF-396FDB0BA256}" presName="parentText" presStyleLbl="alignNode1" presStyleIdx="2" presStyleCnt="3">
        <dgm:presLayoutVars>
          <dgm:chMax val="1"/>
          <dgm:bulletEnabled val="1"/>
        </dgm:presLayoutVars>
      </dgm:prSet>
      <dgm:spPr/>
      <dgm:t>
        <a:bodyPr/>
        <a:lstStyle/>
        <a:p>
          <a:endParaRPr lang="fr-FR"/>
        </a:p>
      </dgm:t>
    </dgm:pt>
    <dgm:pt modelId="{B8E72670-BBFF-F649-BE38-B3A7951A3723}" type="pres">
      <dgm:prSet presAssocID="{909B721F-300C-8C4B-ACBF-396FDB0BA256}" presName="descendantText" presStyleLbl="alignAcc1" presStyleIdx="2" presStyleCnt="3">
        <dgm:presLayoutVars>
          <dgm:bulletEnabled val="1"/>
        </dgm:presLayoutVars>
      </dgm:prSet>
      <dgm:spPr/>
      <dgm:t>
        <a:bodyPr/>
        <a:lstStyle/>
        <a:p>
          <a:endParaRPr lang="fr-FR"/>
        </a:p>
      </dgm:t>
    </dgm:pt>
  </dgm:ptLst>
  <dgm:cxnLst>
    <dgm:cxn modelId="{FD658DBD-B49F-B346-8338-861247AAFF56}" srcId="{909B721F-300C-8C4B-ACBF-396FDB0BA256}" destId="{8B2D4EE7-9510-324E-9F76-538E466400C1}" srcOrd="1" destOrd="0" parTransId="{F1C7E062-19C4-6F4F-803E-1BC2008C1BB2}" sibTransId="{70B9D476-1047-9641-AF4D-F9E4C6B4FFCE}"/>
    <dgm:cxn modelId="{39D293EE-23ED-2244-8FFB-551A32EC3AE2}" srcId="{B0E2765B-DE54-6C4E-B581-A3C7FF089C6C}" destId="{909B721F-300C-8C4B-ACBF-396FDB0BA256}" srcOrd="2" destOrd="0" parTransId="{33DD6CB0-5C0C-6D43-AA68-57D50A38F9A5}" sibTransId="{DEB2396C-7F3B-4447-83C8-F6505D1C76E2}"/>
    <dgm:cxn modelId="{A9259730-C567-C340-9B07-87B0BF0EFE67}" srcId="{909B721F-300C-8C4B-ACBF-396FDB0BA256}" destId="{3BB501BD-FEA5-874A-A078-B76CBB03099B}" srcOrd="0" destOrd="0" parTransId="{D3BAA566-DB57-1543-B703-036017BCDCA4}" sibTransId="{ED5D80D4-40AE-2842-8087-A25243496156}"/>
    <dgm:cxn modelId="{243EFF21-5247-9845-B605-782143D24C44}" type="presOf" srcId="{67957E69-2611-7844-B1F6-41D88015FDE1}" destId="{7212A1CE-B36C-1346-95E9-DAE106A496C9}" srcOrd="0" destOrd="0" presId="urn:microsoft.com/office/officeart/2005/8/layout/chevron2"/>
    <dgm:cxn modelId="{530C2EDE-9EC9-904D-AA08-7D41398D69D4}" srcId="{B0E2765B-DE54-6C4E-B581-A3C7FF089C6C}" destId="{C644E11B-6F60-EA44-82C1-56E76A9C20C1}" srcOrd="0" destOrd="0" parTransId="{ED982AD6-6CC2-914E-BCC6-0984A4B8E600}" sibTransId="{4A68D07D-9929-074A-B81E-A2FFFCE0BF1D}"/>
    <dgm:cxn modelId="{5BBD70B9-F50E-8F40-A73C-BB13E631CBE3}" type="presOf" srcId="{1E9D574D-838A-9048-8E3D-CC90232D2ED2}" destId="{A37FC8B4-473C-0540-B36D-343839FA7A01}" srcOrd="0" destOrd="1" presId="urn:microsoft.com/office/officeart/2005/8/layout/chevron2"/>
    <dgm:cxn modelId="{CA609271-18FA-4D47-B3ED-E67BB05EC0CA}" type="presOf" srcId="{B0E2765B-DE54-6C4E-B581-A3C7FF089C6C}" destId="{CCC40352-6FC5-CA44-8FC2-8AC7834DDF44}" srcOrd="0" destOrd="0" presId="urn:microsoft.com/office/officeart/2005/8/layout/chevron2"/>
    <dgm:cxn modelId="{7561486A-E306-3347-8283-83ABB1433922}" type="presOf" srcId="{D5407254-A4CF-1440-B284-8BE899DCE14F}" destId="{A37FC8B4-473C-0540-B36D-343839FA7A01}" srcOrd="0" destOrd="0" presId="urn:microsoft.com/office/officeart/2005/8/layout/chevron2"/>
    <dgm:cxn modelId="{F4C9C6C0-3A68-3D4E-A0CF-7CF0E8419EAE}" srcId="{F57F9755-9247-FF45-9720-08637517002F}" destId="{6EDB38DC-F74B-7946-91F7-18F089B447C0}" srcOrd="1" destOrd="0" parTransId="{CE409DCD-70F6-CE4C-A2CA-9218C599CB23}" sibTransId="{9DDE1FB6-6042-0040-813A-304E870DC14C}"/>
    <dgm:cxn modelId="{2A2536E9-7129-D54F-99C6-4FA8A5566ECE}" type="presOf" srcId="{6EDB38DC-F74B-7946-91F7-18F089B447C0}" destId="{7212A1CE-B36C-1346-95E9-DAE106A496C9}" srcOrd="0" destOrd="1" presId="urn:microsoft.com/office/officeart/2005/8/layout/chevron2"/>
    <dgm:cxn modelId="{47CEF8CA-43D6-0B42-BE09-2E79FC7CFB2D}" type="presOf" srcId="{909B721F-300C-8C4B-ACBF-396FDB0BA256}" destId="{EBE0492A-01A4-F549-B4E8-94EAC5B13CBB}" srcOrd="0" destOrd="0" presId="urn:microsoft.com/office/officeart/2005/8/layout/chevron2"/>
    <dgm:cxn modelId="{DB9DA38C-9223-8241-8698-F1B534CBAE6B}" srcId="{C644E11B-6F60-EA44-82C1-56E76A9C20C1}" destId="{1E9D574D-838A-9048-8E3D-CC90232D2ED2}" srcOrd="1" destOrd="0" parTransId="{65038920-E0D4-F144-ABB0-8FCB6F426E76}" sibTransId="{7B5BBDC1-5775-374C-8C94-02A05357725E}"/>
    <dgm:cxn modelId="{F917E729-9F12-F342-8AFD-1B848D822329}" srcId="{B0E2765B-DE54-6C4E-B581-A3C7FF089C6C}" destId="{F57F9755-9247-FF45-9720-08637517002F}" srcOrd="1" destOrd="0" parTransId="{DE630AB1-8B3C-6D41-8131-23B6EFC70DEE}" sibTransId="{3165FF48-67DA-2146-A89B-B15E73B06713}"/>
    <dgm:cxn modelId="{EDE3EA3A-8BED-AB42-8C3F-D4B9A639ADC6}" type="presOf" srcId="{3BB501BD-FEA5-874A-A078-B76CBB03099B}" destId="{B8E72670-BBFF-F649-BE38-B3A7951A3723}" srcOrd="0" destOrd="0" presId="urn:microsoft.com/office/officeart/2005/8/layout/chevron2"/>
    <dgm:cxn modelId="{399CF3C2-D9D8-7643-B8DD-2DFA5FA9F00F}" type="presOf" srcId="{F57F9755-9247-FF45-9720-08637517002F}" destId="{23508EFA-E704-DF47-921F-0A5761E4A4C7}" srcOrd="0" destOrd="0" presId="urn:microsoft.com/office/officeart/2005/8/layout/chevron2"/>
    <dgm:cxn modelId="{ED33E249-C82D-4D4D-A4DF-091B2AFFD95F}" type="presOf" srcId="{C644E11B-6F60-EA44-82C1-56E76A9C20C1}" destId="{1F30C359-21D2-3F44-873C-17E6BF637F5E}" srcOrd="0" destOrd="0" presId="urn:microsoft.com/office/officeart/2005/8/layout/chevron2"/>
    <dgm:cxn modelId="{31FD743A-9109-8148-81C3-DBA9607988E7}" srcId="{C644E11B-6F60-EA44-82C1-56E76A9C20C1}" destId="{D5407254-A4CF-1440-B284-8BE899DCE14F}" srcOrd="0" destOrd="0" parTransId="{9B20AF51-B444-274B-8B1E-5FEF6BFA37B0}" sibTransId="{61A6E5C1-342A-6948-B434-9B9DBCFEE5E0}"/>
    <dgm:cxn modelId="{5C254030-C941-BE42-B85A-D510811B2D3D}" type="presOf" srcId="{8B2D4EE7-9510-324E-9F76-538E466400C1}" destId="{B8E72670-BBFF-F649-BE38-B3A7951A3723}" srcOrd="0" destOrd="1" presId="urn:microsoft.com/office/officeart/2005/8/layout/chevron2"/>
    <dgm:cxn modelId="{738653A5-8C75-FD4D-9F25-D4621932B323}" srcId="{F57F9755-9247-FF45-9720-08637517002F}" destId="{67957E69-2611-7844-B1F6-41D88015FDE1}" srcOrd="0" destOrd="0" parTransId="{B489D562-7AEB-2B42-A9F1-F91FC2C801D2}" sibTransId="{7855E0B9-19BB-4041-B092-7F0CB88183BC}"/>
    <dgm:cxn modelId="{334FE452-F84C-574C-9599-FF99742A623D}" type="presParOf" srcId="{CCC40352-6FC5-CA44-8FC2-8AC7834DDF44}" destId="{81EFA811-1F23-A04D-BD89-9044B10C413E}" srcOrd="0" destOrd="0" presId="urn:microsoft.com/office/officeart/2005/8/layout/chevron2"/>
    <dgm:cxn modelId="{960070C1-9213-7549-8CC7-D1445BC19343}" type="presParOf" srcId="{81EFA811-1F23-A04D-BD89-9044B10C413E}" destId="{1F30C359-21D2-3F44-873C-17E6BF637F5E}" srcOrd="0" destOrd="0" presId="urn:microsoft.com/office/officeart/2005/8/layout/chevron2"/>
    <dgm:cxn modelId="{CA42FF4D-E6BA-EF47-9988-DD64350F3020}" type="presParOf" srcId="{81EFA811-1F23-A04D-BD89-9044B10C413E}" destId="{A37FC8B4-473C-0540-B36D-343839FA7A01}" srcOrd="1" destOrd="0" presId="urn:microsoft.com/office/officeart/2005/8/layout/chevron2"/>
    <dgm:cxn modelId="{5AB48D45-8D3F-C445-BDCE-358B4C7E5CFC}" type="presParOf" srcId="{CCC40352-6FC5-CA44-8FC2-8AC7834DDF44}" destId="{C23D5BA4-CD76-6142-992A-31338D1E0585}" srcOrd="1" destOrd="0" presId="urn:microsoft.com/office/officeart/2005/8/layout/chevron2"/>
    <dgm:cxn modelId="{6A57E9DC-042B-9A44-BDDA-9E0B7981BF88}" type="presParOf" srcId="{CCC40352-6FC5-CA44-8FC2-8AC7834DDF44}" destId="{CB81AC16-BC26-C244-917C-05F4B4D1298F}" srcOrd="2" destOrd="0" presId="urn:microsoft.com/office/officeart/2005/8/layout/chevron2"/>
    <dgm:cxn modelId="{06F941EE-1C28-F647-893F-037A81CB9843}" type="presParOf" srcId="{CB81AC16-BC26-C244-917C-05F4B4D1298F}" destId="{23508EFA-E704-DF47-921F-0A5761E4A4C7}" srcOrd="0" destOrd="0" presId="urn:microsoft.com/office/officeart/2005/8/layout/chevron2"/>
    <dgm:cxn modelId="{62E16D54-C234-BB47-ACFA-DA8C863D04C2}" type="presParOf" srcId="{CB81AC16-BC26-C244-917C-05F4B4D1298F}" destId="{7212A1CE-B36C-1346-95E9-DAE106A496C9}" srcOrd="1" destOrd="0" presId="urn:microsoft.com/office/officeart/2005/8/layout/chevron2"/>
    <dgm:cxn modelId="{BDD074BF-4118-3743-9970-4E6E6F9F03AD}" type="presParOf" srcId="{CCC40352-6FC5-CA44-8FC2-8AC7834DDF44}" destId="{F9357EB8-89C3-2442-9FBE-7946E24D568C}" srcOrd="3" destOrd="0" presId="urn:microsoft.com/office/officeart/2005/8/layout/chevron2"/>
    <dgm:cxn modelId="{C2123E3F-2755-BF4A-83BE-FBF1AE8A46ED}" type="presParOf" srcId="{CCC40352-6FC5-CA44-8FC2-8AC7834DDF44}" destId="{1D10D6CD-47E0-224D-97DC-5F16FAB28438}" srcOrd="4" destOrd="0" presId="urn:microsoft.com/office/officeart/2005/8/layout/chevron2"/>
    <dgm:cxn modelId="{962FAD2D-F929-9E44-AF32-DD56FBA8BAE5}" type="presParOf" srcId="{1D10D6CD-47E0-224D-97DC-5F16FAB28438}" destId="{EBE0492A-01A4-F549-B4E8-94EAC5B13CBB}" srcOrd="0" destOrd="0" presId="urn:microsoft.com/office/officeart/2005/8/layout/chevron2"/>
    <dgm:cxn modelId="{4920ED7B-3EE9-5F42-AF8D-51D6A49E9E74}" type="presParOf" srcId="{1D10D6CD-47E0-224D-97DC-5F16FAB28438}" destId="{B8E72670-BBFF-F649-BE38-B3A7951A3723}" srcOrd="1" destOrd="0" presId="urn:microsoft.com/office/officeart/2005/8/layout/chevron2"/>
  </dgm:cxnLst>
  <dgm:bg/>
  <dgm:whole/>
</dgm:dataModel>
</file>

<file path=ppt/diagrams/data4.xml><?xml version="1.0" encoding="utf-8"?>
<dgm:dataModel xmlns:dgm="http://schemas.openxmlformats.org/drawingml/2006/diagram" xmlns:a="http://schemas.openxmlformats.org/drawingml/2006/main">
  <dgm:ptLst>
    <dgm:pt modelId="{EE7BC584-658A-EC43-AA3D-FCF69B26C946}" type="doc">
      <dgm:prSet loTypeId="urn:microsoft.com/office/officeart/2005/8/layout/vList6" loCatId="process" qsTypeId="urn:microsoft.com/office/officeart/2005/8/quickstyle/simple4" qsCatId="simple" csTypeId="urn:microsoft.com/office/officeart/2005/8/colors/accent1_2" csCatId="accent1" phldr="0"/>
      <dgm:spPr/>
      <dgm:t>
        <a:bodyPr/>
        <a:lstStyle/>
        <a:p>
          <a:endParaRPr lang="fr-FR"/>
        </a:p>
      </dgm:t>
    </dgm:pt>
    <dgm:pt modelId="{F3FB6442-F1B6-B24E-85B8-2A34A2417AEA}">
      <dgm:prSet phldrT="[Texte]" phldr="1"/>
      <dgm:spPr/>
      <dgm:t>
        <a:bodyPr/>
        <a:lstStyle/>
        <a:p>
          <a:endParaRPr lang="fr-FR"/>
        </a:p>
      </dgm:t>
    </dgm:pt>
    <dgm:pt modelId="{F53312AA-1399-344B-B9B4-10C6A910AACE}" type="parTrans" cxnId="{268C8A1B-C91E-B74D-81EB-11734C494DDC}">
      <dgm:prSet/>
      <dgm:spPr/>
      <dgm:t>
        <a:bodyPr/>
        <a:lstStyle/>
        <a:p>
          <a:endParaRPr lang="fr-FR"/>
        </a:p>
      </dgm:t>
    </dgm:pt>
    <dgm:pt modelId="{F28E8A0E-5BBE-AD4B-80B1-23D2AE0D425C}" type="sibTrans" cxnId="{268C8A1B-C91E-B74D-81EB-11734C494DDC}">
      <dgm:prSet/>
      <dgm:spPr/>
      <dgm:t>
        <a:bodyPr/>
        <a:lstStyle/>
        <a:p>
          <a:endParaRPr lang="fr-FR"/>
        </a:p>
      </dgm:t>
    </dgm:pt>
    <dgm:pt modelId="{60ACC4A9-1A55-0047-ADCE-3A5C6A51EEF2}">
      <dgm:prSet phldrT="[Texte]" phldr="1"/>
      <dgm:spPr/>
      <dgm:t>
        <a:bodyPr/>
        <a:lstStyle/>
        <a:p>
          <a:endParaRPr lang="fr-FR"/>
        </a:p>
      </dgm:t>
    </dgm:pt>
    <dgm:pt modelId="{7A985492-5E4E-D74C-BF73-F876484B8C2B}" type="parTrans" cxnId="{64415F6A-6FDC-974B-9651-05715BEDF28D}">
      <dgm:prSet/>
      <dgm:spPr/>
      <dgm:t>
        <a:bodyPr/>
        <a:lstStyle/>
        <a:p>
          <a:endParaRPr lang="fr-FR"/>
        </a:p>
      </dgm:t>
    </dgm:pt>
    <dgm:pt modelId="{4E18CC8A-AFDA-654E-8256-EAE4DC450FC8}" type="sibTrans" cxnId="{64415F6A-6FDC-974B-9651-05715BEDF28D}">
      <dgm:prSet/>
      <dgm:spPr/>
      <dgm:t>
        <a:bodyPr/>
        <a:lstStyle/>
        <a:p>
          <a:endParaRPr lang="fr-FR"/>
        </a:p>
      </dgm:t>
    </dgm:pt>
    <dgm:pt modelId="{F0D75E37-837D-FB48-87AD-AE256EB807F8}">
      <dgm:prSet phldrT="[Texte]" phldr="1"/>
      <dgm:spPr/>
      <dgm:t>
        <a:bodyPr/>
        <a:lstStyle/>
        <a:p>
          <a:endParaRPr lang="fr-FR" dirty="0"/>
        </a:p>
      </dgm:t>
    </dgm:pt>
    <dgm:pt modelId="{FC8FD9DE-442C-6D4B-BE82-29E9C27A8A81}" type="parTrans" cxnId="{24F527F9-4D80-E346-A337-9FFB1FC7D834}">
      <dgm:prSet/>
      <dgm:spPr/>
      <dgm:t>
        <a:bodyPr/>
        <a:lstStyle/>
        <a:p>
          <a:endParaRPr lang="fr-FR"/>
        </a:p>
      </dgm:t>
    </dgm:pt>
    <dgm:pt modelId="{FC3AE0E6-2286-5941-B5FE-918D86A8FE46}" type="sibTrans" cxnId="{24F527F9-4D80-E346-A337-9FFB1FC7D834}">
      <dgm:prSet/>
      <dgm:spPr/>
      <dgm:t>
        <a:bodyPr/>
        <a:lstStyle/>
        <a:p>
          <a:endParaRPr lang="fr-FR"/>
        </a:p>
      </dgm:t>
    </dgm:pt>
    <dgm:pt modelId="{630C1F72-9555-7847-A430-03EB666B8C48}">
      <dgm:prSet phldrT="[Texte]" phldr="1"/>
      <dgm:spPr/>
      <dgm:t>
        <a:bodyPr/>
        <a:lstStyle/>
        <a:p>
          <a:endParaRPr lang="fr-FR"/>
        </a:p>
      </dgm:t>
    </dgm:pt>
    <dgm:pt modelId="{58C1AA6C-00E4-FB46-85FD-A92F29A5FE1D}" type="parTrans" cxnId="{262E951F-A441-744B-A1F0-FC4016DAE1C7}">
      <dgm:prSet/>
      <dgm:spPr/>
      <dgm:t>
        <a:bodyPr/>
        <a:lstStyle/>
        <a:p>
          <a:endParaRPr lang="fr-FR"/>
        </a:p>
      </dgm:t>
    </dgm:pt>
    <dgm:pt modelId="{72A4AFD9-179A-3643-9F26-FB2CD7847EA9}" type="sibTrans" cxnId="{262E951F-A441-744B-A1F0-FC4016DAE1C7}">
      <dgm:prSet/>
      <dgm:spPr/>
      <dgm:t>
        <a:bodyPr/>
        <a:lstStyle/>
        <a:p>
          <a:endParaRPr lang="fr-FR"/>
        </a:p>
      </dgm:t>
    </dgm:pt>
    <dgm:pt modelId="{59E393B3-ECB3-054B-87BA-76CC8E2A27F9}">
      <dgm:prSet phldrT="[Texte]" phldr="1"/>
      <dgm:spPr/>
      <dgm:t>
        <a:bodyPr/>
        <a:lstStyle/>
        <a:p>
          <a:endParaRPr lang="fr-FR"/>
        </a:p>
      </dgm:t>
    </dgm:pt>
    <dgm:pt modelId="{FE83696C-A04A-AC46-9558-6C88BA0A646A}" type="parTrans" cxnId="{7EA70A34-D557-5643-9B1D-49CDA0BABE53}">
      <dgm:prSet/>
      <dgm:spPr/>
      <dgm:t>
        <a:bodyPr/>
        <a:lstStyle/>
        <a:p>
          <a:endParaRPr lang="fr-FR"/>
        </a:p>
      </dgm:t>
    </dgm:pt>
    <dgm:pt modelId="{BE653225-D9E7-964F-A150-41060251997B}" type="sibTrans" cxnId="{7EA70A34-D557-5643-9B1D-49CDA0BABE53}">
      <dgm:prSet/>
      <dgm:spPr/>
      <dgm:t>
        <a:bodyPr/>
        <a:lstStyle/>
        <a:p>
          <a:endParaRPr lang="fr-FR"/>
        </a:p>
      </dgm:t>
    </dgm:pt>
    <dgm:pt modelId="{5B260E0D-CE7F-104D-AABB-8027AB1199F1}">
      <dgm:prSet phldrT="[Texte]" phldr="1"/>
      <dgm:spPr/>
      <dgm:t>
        <a:bodyPr/>
        <a:lstStyle/>
        <a:p>
          <a:endParaRPr lang="fr-FR"/>
        </a:p>
      </dgm:t>
    </dgm:pt>
    <dgm:pt modelId="{566BC2C4-FBE6-134E-8DED-DAC2F3EF32E2}" type="parTrans" cxnId="{5A6ED679-8DDC-4A43-B00F-F993770232D8}">
      <dgm:prSet/>
      <dgm:spPr/>
      <dgm:t>
        <a:bodyPr/>
        <a:lstStyle/>
        <a:p>
          <a:endParaRPr lang="fr-FR"/>
        </a:p>
      </dgm:t>
    </dgm:pt>
    <dgm:pt modelId="{810F5C93-2A77-9545-A8DE-711F0BA9FF13}" type="sibTrans" cxnId="{5A6ED679-8DDC-4A43-B00F-F993770232D8}">
      <dgm:prSet/>
      <dgm:spPr/>
      <dgm:t>
        <a:bodyPr/>
        <a:lstStyle/>
        <a:p>
          <a:endParaRPr lang="fr-FR"/>
        </a:p>
      </dgm:t>
    </dgm:pt>
    <dgm:pt modelId="{D5D2060C-F208-EE48-9112-E637A9D06188}" type="pres">
      <dgm:prSet presAssocID="{EE7BC584-658A-EC43-AA3D-FCF69B26C946}" presName="Name0" presStyleCnt="0">
        <dgm:presLayoutVars>
          <dgm:dir/>
          <dgm:animLvl val="lvl"/>
          <dgm:resizeHandles/>
        </dgm:presLayoutVars>
      </dgm:prSet>
      <dgm:spPr/>
      <dgm:t>
        <a:bodyPr/>
        <a:lstStyle/>
        <a:p>
          <a:endParaRPr lang="fr-FR"/>
        </a:p>
      </dgm:t>
    </dgm:pt>
    <dgm:pt modelId="{0CE0A0E2-3CBE-DA4C-91EB-4A99C7CAE0E5}" type="pres">
      <dgm:prSet presAssocID="{F3FB6442-F1B6-B24E-85B8-2A34A2417AEA}" presName="linNode" presStyleCnt="0"/>
      <dgm:spPr/>
    </dgm:pt>
    <dgm:pt modelId="{DBBED481-D7D7-F54F-9FCC-42365C67630E}" type="pres">
      <dgm:prSet presAssocID="{F3FB6442-F1B6-B24E-85B8-2A34A2417AEA}" presName="parentShp" presStyleLbl="node1" presStyleIdx="0" presStyleCnt="2">
        <dgm:presLayoutVars>
          <dgm:bulletEnabled val="1"/>
        </dgm:presLayoutVars>
      </dgm:prSet>
      <dgm:spPr/>
      <dgm:t>
        <a:bodyPr/>
        <a:lstStyle/>
        <a:p>
          <a:endParaRPr lang="fr-FR"/>
        </a:p>
      </dgm:t>
    </dgm:pt>
    <dgm:pt modelId="{9FFD7544-4BCC-994D-A884-9FB69C4AD516}" type="pres">
      <dgm:prSet presAssocID="{F3FB6442-F1B6-B24E-85B8-2A34A2417AEA}" presName="childShp" presStyleLbl="bgAccFollowNode1" presStyleIdx="0" presStyleCnt="2">
        <dgm:presLayoutVars>
          <dgm:bulletEnabled val="1"/>
        </dgm:presLayoutVars>
      </dgm:prSet>
      <dgm:spPr/>
      <dgm:t>
        <a:bodyPr/>
        <a:lstStyle/>
        <a:p>
          <a:endParaRPr lang="fr-FR"/>
        </a:p>
      </dgm:t>
    </dgm:pt>
    <dgm:pt modelId="{9CFD8220-4F8A-AE41-AFF1-20631DBBD672}" type="pres">
      <dgm:prSet presAssocID="{F28E8A0E-5BBE-AD4B-80B1-23D2AE0D425C}" presName="spacing" presStyleCnt="0"/>
      <dgm:spPr/>
    </dgm:pt>
    <dgm:pt modelId="{5B8BF334-D538-6B4A-B25E-A9F86B87A10B}" type="pres">
      <dgm:prSet presAssocID="{630C1F72-9555-7847-A430-03EB666B8C48}" presName="linNode" presStyleCnt="0"/>
      <dgm:spPr/>
    </dgm:pt>
    <dgm:pt modelId="{AC081A13-DDFC-454B-B341-D81E204BF242}" type="pres">
      <dgm:prSet presAssocID="{630C1F72-9555-7847-A430-03EB666B8C48}" presName="parentShp" presStyleLbl="node1" presStyleIdx="1" presStyleCnt="2">
        <dgm:presLayoutVars>
          <dgm:bulletEnabled val="1"/>
        </dgm:presLayoutVars>
      </dgm:prSet>
      <dgm:spPr/>
      <dgm:t>
        <a:bodyPr/>
        <a:lstStyle/>
        <a:p>
          <a:endParaRPr lang="fr-FR"/>
        </a:p>
      </dgm:t>
    </dgm:pt>
    <dgm:pt modelId="{B685D65F-5052-1846-A289-4C3C2CDE72F3}" type="pres">
      <dgm:prSet presAssocID="{630C1F72-9555-7847-A430-03EB666B8C48}" presName="childShp" presStyleLbl="bgAccFollowNode1" presStyleIdx="1" presStyleCnt="2">
        <dgm:presLayoutVars>
          <dgm:bulletEnabled val="1"/>
        </dgm:presLayoutVars>
      </dgm:prSet>
      <dgm:spPr/>
      <dgm:t>
        <a:bodyPr/>
        <a:lstStyle/>
        <a:p>
          <a:endParaRPr lang="fr-FR"/>
        </a:p>
      </dgm:t>
    </dgm:pt>
  </dgm:ptLst>
  <dgm:cxnLst>
    <dgm:cxn modelId="{40976AFC-1B77-4F4A-94AE-4D8B0E79B97E}" type="presOf" srcId="{59E393B3-ECB3-054B-87BA-76CC8E2A27F9}" destId="{B685D65F-5052-1846-A289-4C3C2CDE72F3}" srcOrd="0" destOrd="0" presId="urn:microsoft.com/office/officeart/2005/8/layout/vList6"/>
    <dgm:cxn modelId="{CE16C024-6948-8A43-AFA9-6C55D77A3A30}" type="presOf" srcId="{EE7BC584-658A-EC43-AA3D-FCF69B26C946}" destId="{D5D2060C-F208-EE48-9112-E637A9D06188}" srcOrd="0" destOrd="0" presId="urn:microsoft.com/office/officeart/2005/8/layout/vList6"/>
    <dgm:cxn modelId="{24F527F9-4D80-E346-A337-9FFB1FC7D834}" srcId="{F3FB6442-F1B6-B24E-85B8-2A34A2417AEA}" destId="{F0D75E37-837D-FB48-87AD-AE256EB807F8}" srcOrd="1" destOrd="0" parTransId="{FC8FD9DE-442C-6D4B-BE82-29E9C27A8A81}" sibTransId="{FC3AE0E6-2286-5941-B5FE-918D86A8FE46}"/>
    <dgm:cxn modelId="{9AA858FF-8550-C540-BE01-D7908042A235}" type="presOf" srcId="{F3FB6442-F1B6-B24E-85B8-2A34A2417AEA}" destId="{DBBED481-D7D7-F54F-9FCC-42365C67630E}" srcOrd="0" destOrd="0" presId="urn:microsoft.com/office/officeart/2005/8/layout/vList6"/>
    <dgm:cxn modelId="{050F7158-8DE3-684D-8EB2-2DD82D37301C}" type="presOf" srcId="{5B260E0D-CE7F-104D-AABB-8027AB1199F1}" destId="{B685D65F-5052-1846-A289-4C3C2CDE72F3}" srcOrd="0" destOrd="1" presId="urn:microsoft.com/office/officeart/2005/8/layout/vList6"/>
    <dgm:cxn modelId="{262E951F-A441-744B-A1F0-FC4016DAE1C7}" srcId="{EE7BC584-658A-EC43-AA3D-FCF69B26C946}" destId="{630C1F72-9555-7847-A430-03EB666B8C48}" srcOrd="1" destOrd="0" parTransId="{58C1AA6C-00E4-FB46-85FD-A92F29A5FE1D}" sibTransId="{72A4AFD9-179A-3643-9F26-FB2CD7847EA9}"/>
    <dgm:cxn modelId="{96AA2994-5AB8-0541-B958-CFFF0F9DA872}" type="presOf" srcId="{630C1F72-9555-7847-A430-03EB666B8C48}" destId="{AC081A13-DDFC-454B-B341-D81E204BF242}" srcOrd="0" destOrd="0" presId="urn:microsoft.com/office/officeart/2005/8/layout/vList6"/>
    <dgm:cxn modelId="{268C8A1B-C91E-B74D-81EB-11734C494DDC}" srcId="{EE7BC584-658A-EC43-AA3D-FCF69B26C946}" destId="{F3FB6442-F1B6-B24E-85B8-2A34A2417AEA}" srcOrd="0" destOrd="0" parTransId="{F53312AA-1399-344B-B9B4-10C6A910AACE}" sibTransId="{F28E8A0E-5BBE-AD4B-80B1-23D2AE0D425C}"/>
    <dgm:cxn modelId="{3099FC55-64E6-254C-B364-CD0047B3230A}" type="presOf" srcId="{60ACC4A9-1A55-0047-ADCE-3A5C6A51EEF2}" destId="{9FFD7544-4BCC-994D-A884-9FB69C4AD516}" srcOrd="0" destOrd="0" presId="urn:microsoft.com/office/officeart/2005/8/layout/vList6"/>
    <dgm:cxn modelId="{64415F6A-6FDC-974B-9651-05715BEDF28D}" srcId="{F3FB6442-F1B6-B24E-85B8-2A34A2417AEA}" destId="{60ACC4A9-1A55-0047-ADCE-3A5C6A51EEF2}" srcOrd="0" destOrd="0" parTransId="{7A985492-5E4E-D74C-BF73-F876484B8C2B}" sibTransId="{4E18CC8A-AFDA-654E-8256-EAE4DC450FC8}"/>
    <dgm:cxn modelId="{7EA70A34-D557-5643-9B1D-49CDA0BABE53}" srcId="{630C1F72-9555-7847-A430-03EB666B8C48}" destId="{59E393B3-ECB3-054B-87BA-76CC8E2A27F9}" srcOrd="0" destOrd="0" parTransId="{FE83696C-A04A-AC46-9558-6C88BA0A646A}" sibTransId="{BE653225-D9E7-964F-A150-41060251997B}"/>
    <dgm:cxn modelId="{5A6ED679-8DDC-4A43-B00F-F993770232D8}" srcId="{630C1F72-9555-7847-A430-03EB666B8C48}" destId="{5B260E0D-CE7F-104D-AABB-8027AB1199F1}" srcOrd="1" destOrd="0" parTransId="{566BC2C4-FBE6-134E-8DED-DAC2F3EF32E2}" sibTransId="{810F5C93-2A77-9545-A8DE-711F0BA9FF13}"/>
    <dgm:cxn modelId="{EEF0E49F-5A29-8F4B-8819-1F22157E3EC0}" type="presOf" srcId="{F0D75E37-837D-FB48-87AD-AE256EB807F8}" destId="{9FFD7544-4BCC-994D-A884-9FB69C4AD516}" srcOrd="0" destOrd="1" presId="urn:microsoft.com/office/officeart/2005/8/layout/vList6"/>
    <dgm:cxn modelId="{606DC10B-FC07-924F-8FC1-09780B7E3469}" type="presParOf" srcId="{D5D2060C-F208-EE48-9112-E637A9D06188}" destId="{0CE0A0E2-3CBE-DA4C-91EB-4A99C7CAE0E5}" srcOrd="0" destOrd="0" presId="urn:microsoft.com/office/officeart/2005/8/layout/vList6"/>
    <dgm:cxn modelId="{544C4F97-3B2F-6848-B374-42D3C0771D68}" type="presParOf" srcId="{0CE0A0E2-3CBE-DA4C-91EB-4A99C7CAE0E5}" destId="{DBBED481-D7D7-F54F-9FCC-42365C67630E}" srcOrd="0" destOrd="0" presId="urn:microsoft.com/office/officeart/2005/8/layout/vList6"/>
    <dgm:cxn modelId="{E02BF668-815E-024E-BB10-A28B0FDCE7E9}" type="presParOf" srcId="{0CE0A0E2-3CBE-DA4C-91EB-4A99C7CAE0E5}" destId="{9FFD7544-4BCC-994D-A884-9FB69C4AD516}" srcOrd="1" destOrd="0" presId="urn:microsoft.com/office/officeart/2005/8/layout/vList6"/>
    <dgm:cxn modelId="{6B4E8BCE-D9D0-7E41-8395-A6528421B1F4}" type="presParOf" srcId="{D5D2060C-F208-EE48-9112-E637A9D06188}" destId="{9CFD8220-4F8A-AE41-AFF1-20631DBBD672}" srcOrd="1" destOrd="0" presId="urn:microsoft.com/office/officeart/2005/8/layout/vList6"/>
    <dgm:cxn modelId="{AA953980-33B5-F547-9AA5-CADDD66C19B4}" type="presParOf" srcId="{D5D2060C-F208-EE48-9112-E637A9D06188}" destId="{5B8BF334-D538-6B4A-B25E-A9F86B87A10B}" srcOrd="2" destOrd="0" presId="urn:microsoft.com/office/officeart/2005/8/layout/vList6"/>
    <dgm:cxn modelId="{6D14BDDF-8F27-274F-869F-B852B864B4E2}" type="presParOf" srcId="{5B8BF334-D538-6B4A-B25E-A9F86B87A10B}" destId="{AC081A13-DDFC-454B-B341-D81E204BF242}" srcOrd="0" destOrd="0" presId="urn:microsoft.com/office/officeart/2005/8/layout/vList6"/>
    <dgm:cxn modelId="{FB6BF25C-8617-6F4C-9E35-B12CECC6A467}" type="presParOf" srcId="{5B8BF334-D538-6B4A-B25E-A9F86B87A10B}" destId="{B685D65F-5052-1846-A289-4C3C2CDE72F3}" srcOrd="1" destOrd="0" presId="urn:microsoft.com/office/officeart/2005/8/layout/vList6"/>
  </dgm:cxnLst>
  <dgm:bg/>
  <dgm:whole/>
</dgm:dataModel>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presOf axis="self"/>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presOf axis="self"/>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2332F53E-F2F1-064B-B8BC-2D6D666DFB90}" type="datetimeFigureOut">
              <a:rPr lang="fr-FR" smtClean="0"/>
              <a:pPr/>
              <a:t>10/05/09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D177D66-CB93-8F4D-AF0D-CDC532091E38}"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332F53E-F2F1-064B-B8BC-2D6D666DFB90}" type="datetimeFigureOut">
              <a:rPr lang="fr-FR" smtClean="0"/>
              <a:pPr/>
              <a:t>10/05/09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D177D66-CB93-8F4D-AF0D-CDC532091E38}"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2332F53E-F2F1-064B-B8BC-2D6D666DFB90}" type="datetimeFigureOut">
              <a:rPr lang="fr-FR" smtClean="0"/>
              <a:pPr/>
              <a:t>10/05/09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D177D66-CB93-8F4D-AF0D-CDC532091E38}"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2332F53E-F2F1-064B-B8BC-2D6D666DFB90}" type="datetimeFigureOut">
              <a:rPr lang="fr-FR" smtClean="0"/>
              <a:pPr/>
              <a:t>10/05/09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D177D66-CB93-8F4D-AF0D-CDC532091E38}"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2332F53E-F2F1-064B-B8BC-2D6D666DFB90}" type="datetimeFigureOut">
              <a:rPr lang="fr-FR" smtClean="0"/>
              <a:pPr/>
              <a:t>10/05/09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D177D66-CB93-8F4D-AF0D-CDC532091E38}"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2332F53E-F2F1-064B-B8BC-2D6D666DFB90}" type="datetimeFigureOut">
              <a:rPr lang="fr-FR" smtClean="0"/>
              <a:pPr/>
              <a:t>10/05/09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D177D66-CB93-8F4D-AF0D-CDC532091E38}"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332F53E-F2F1-064B-B8BC-2D6D666DFB90}" type="datetimeFigureOut">
              <a:rPr lang="fr-FR" smtClean="0"/>
              <a:pPr/>
              <a:t>10/05/09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D177D66-CB93-8F4D-AF0D-CDC532091E38}"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2332F53E-F2F1-064B-B8BC-2D6D666DFB90}" type="datetimeFigureOut">
              <a:rPr lang="fr-FR" smtClean="0"/>
              <a:pPr/>
              <a:t>10/05/09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D177D66-CB93-8F4D-AF0D-CDC532091E38}"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2332F53E-F2F1-064B-B8BC-2D6D666DFB90}" type="datetimeFigureOut">
              <a:rPr lang="fr-FR" smtClean="0"/>
              <a:pPr/>
              <a:t>10/05/09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D177D66-CB93-8F4D-AF0D-CDC532091E38}"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332F53E-F2F1-064B-B8BC-2D6D666DFB90}" type="datetimeFigureOut">
              <a:rPr lang="fr-FR" smtClean="0"/>
              <a:pPr/>
              <a:t>10/05/09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D177D66-CB93-8F4D-AF0D-CDC532091E38}"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332F53E-F2F1-064B-B8BC-2D6D666DFB90}" type="datetimeFigureOut">
              <a:rPr lang="fr-FR" smtClean="0"/>
              <a:pPr/>
              <a:t>10/05/09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D177D66-CB93-8F4D-AF0D-CDC532091E38}"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32F53E-F2F1-064B-B8BC-2D6D666DFB90}" type="datetimeFigureOut">
              <a:rPr lang="fr-FR" smtClean="0"/>
              <a:pPr/>
              <a:t>10/05/09</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177D66-CB93-8F4D-AF0D-CDC532091E38}"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image" Target="../media/image5.png"/><Relationship Id="rId4" Type="http://schemas.openxmlformats.org/officeDocument/2006/relationships/image" Target="../media/image3.tiff"/><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 Id="rId5"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4" Type="http://schemas.openxmlformats.org/officeDocument/2006/relationships/diagramQuickStyle" Target="../diagrams/quickStyle1.xml"/><Relationship Id="rId1" Type="http://schemas.openxmlformats.org/officeDocument/2006/relationships/slideLayout" Target="../slideLayouts/slideLayout6.xml"/><Relationship Id="rId2" Type="http://schemas.openxmlformats.org/officeDocument/2006/relationships/diagramData" Target="../diagrams/data1.xml"/><Relationship Id="rId3" Type="http://schemas.openxmlformats.org/officeDocument/2006/relationships/diagramLayout" Target="../diagrams/layout1.xml"/><Relationship Id="rId5" Type="http://schemas.openxmlformats.org/officeDocument/2006/relationships/diagramColors" Target="../diagrams/colors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4" Type="http://schemas.openxmlformats.org/officeDocument/2006/relationships/diagramQuickStyle" Target="../diagrams/quickStyle2.xml"/><Relationship Id="rId1" Type="http://schemas.openxmlformats.org/officeDocument/2006/relationships/slideLayout" Target="../slideLayouts/slideLayout7.xml"/><Relationship Id="rId2" Type="http://schemas.openxmlformats.org/officeDocument/2006/relationships/diagramData" Target="../diagrams/data2.xml"/><Relationship Id="rId3" Type="http://schemas.openxmlformats.org/officeDocument/2006/relationships/diagramLayout" Target="../diagrams/layout2.xml"/><Relationship Id="rId5" Type="http://schemas.openxmlformats.org/officeDocument/2006/relationships/diagramColors" Target="../diagrams/colors2.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4.xml"/><Relationship Id="rId4" Type="http://schemas.openxmlformats.org/officeDocument/2006/relationships/diagramQuickStyle" Target="../diagrams/quickStyle3.xml"/><Relationship Id="rId5" Type="http://schemas.openxmlformats.org/officeDocument/2006/relationships/diagramColors" Target="../diagrams/colors3.xml"/><Relationship Id="rId7" Type="http://schemas.openxmlformats.org/officeDocument/2006/relationships/diagramLayout" Target="../diagrams/layout4.xml"/><Relationship Id="rId1" Type="http://schemas.openxmlformats.org/officeDocument/2006/relationships/slideLayout" Target="../slideLayouts/slideLayout7.xml"/><Relationship Id="rId2" Type="http://schemas.openxmlformats.org/officeDocument/2006/relationships/diagramData" Target="../diagrams/data3.xml"/><Relationship Id="rId9" Type="http://schemas.openxmlformats.org/officeDocument/2006/relationships/diagramColors" Target="../diagrams/colors4.xml"/><Relationship Id="rId3" Type="http://schemas.openxmlformats.org/officeDocument/2006/relationships/diagramLayout" Target="../diagrams/layout3.xml"/><Relationship Id="rId6" Type="http://schemas.openxmlformats.org/officeDocument/2006/relationships/diagramData" Target="../diagrams/data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219200"/>
            <a:ext cx="7772400" cy="1470025"/>
          </a:xfrm>
        </p:spPr>
        <p:txBody>
          <a:bodyPr>
            <a:normAutofit fontScale="90000"/>
          </a:bodyPr>
          <a:lstStyle/>
          <a:p>
            <a:r>
              <a:rPr lang="fr-FR" dirty="0" smtClean="0"/>
              <a:t>Modalités méthodologiques </a:t>
            </a:r>
            <a:br>
              <a:rPr lang="fr-FR" dirty="0" smtClean="0"/>
            </a:br>
            <a:r>
              <a:rPr lang="fr-FR" dirty="0" smtClean="0"/>
              <a:t>pour prises en charges spécifiques</a:t>
            </a:r>
            <a:endParaRPr lang="fr-FR" dirty="0"/>
          </a:p>
        </p:txBody>
      </p:sp>
      <p:sp>
        <p:nvSpPr>
          <p:cNvPr id="3" name="Sous-titre 2"/>
          <p:cNvSpPr>
            <a:spLocks noGrp="1"/>
          </p:cNvSpPr>
          <p:nvPr>
            <p:ph type="subTitle" idx="1"/>
          </p:nvPr>
        </p:nvSpPr>
        <p:spPr>
          <a:xfrm>
            <a:off x="1371600" y="2974975"/>
            <a:ext cx="6858000" cy="1752600"/>
          </a:xfrm>
        </p:spPr>
        <p:txBody>
          <a:bodyPr>
            <a:normAutofit fontScale="92500" lnSpcReduction="20000"/>
          </a:bodyPr>
          <a:lstStyle/>
          <a:p>
            <a:r>
              <a:rPr lang="fr-FR" dirty="0" smtClean="0"/>
              <a:t>JM Thurin </a:t>
            </a:r>
          </a:p>
          <a:p>
            <a:r>
              <a:rPr lang="fr-FR" dirty="0" smtClean="0"/>
              <a:t>avec les contributions de </a:t>
            </a:r>
            <a:br>
              <a:rPr lang="fr-FR" dirty="0" smtClean="0"/>
            </a:br>
            <a:r>
              <a:rPr lang="fr-FR" dirty="0" smtClean="0"/>
              <a:t>R </a:t>
            </a:r>
            <a:r>
              <a:rPr lang="fr-FR" dirty="0" err="1" smtClean="0"/>
              <a:t>Coutelle</a:t>
            </a:r>
            <a:r>
              <a:rPr lang="fr-FR" dirty="0" smtClean="0"/>
              <a:t>, J </a:t>
            </a:r>
            <a:r>
              <a:rPr lang="fr-FR" dirty="0" err="1" smtClean="0"/>
              <a:t>Pradère</a:t>
            </a:r>
            <a:r>
              <a:rPr lang="fr-FR" dirty="0" smtClean="0"/>
              <a:t>, E </a:t>
            </a:r>
            <a:r>
              <a:rPr lang="fr-FR" dirty="0" err="1" smtClean="0"/>
              <a:t>Morilla</a:t>
            </a:r>
            <a:r>
              <a:rPr lang="fr-FR" dirty="0" smtClean="0"/>
              <a:t>, </a:t>
            </a:r>
            <a:br>
              <a:rPr lang="fr-FR" dirty="0" smtClean="0"/>
            </a:br>
            <a:r>
              <a:rPr lang="fr-FR" dirty="0" smtClean="0"/>
              <a:t>F Mosca, L </a:t>
            </a:r>
            <a:r>
              <a:rPr lang="fr-FR" dirty="0" err="1" smtClean="0"/>
              <a:t>Liberman</a:t>
            </a:r>
            <a:r>
              <a:rPr lang="fr-FR" dirty="0" smtClean="0"/>
              <a:t>, MC </a:t>
            </a:r>
            <a:r>
              <a:rPr lang="fr-FR" dirty="0" err="1" smtClean="0"/>
              <a:t>Cabié</a:t>
            </a:r>
            <a:r>
              <a:rPr lang="fr-FR" dirty="0" smtClean="0"/>
              <a:t>, M Thurin</a:t>
            </a:r>
            <a:endParaRPr lang="fr-FR" dirty="0"/>
          </a:p>
        </p:txBody>
      </p:sp>
      <p:sp>
        <p:nvSpPr>
          <p:cNvPr id="10" name="Rectangle 4"/>
          <p:cNvSpPr>
            <a:spLocks noChangeArrowheads="1"/>
          </p:cNvSpPr>
          <p:nvPr/>
        </p:nvSpPr>
        <p:spPr bwMode="auto">
          <a:xfrm>
            <a:off x="838200" y="6248400"/>
            <a:ext cx="7772400" cy="523220"/>
          </a:xfrm>
          <a:prstGeom prst="rect">
            <a:avLst/>
          </a:prstGeom>
          <a:noFill/>
          <a:ln w="9525">
            <a:noFill/>
            <a:miter lim="800000"/>
            <a:headEnd/>
            <a:tailEnd/>
          </a:ln>
        </p:spPr>
        <p:txBody>
          <a:bodyPr>
            <a:prstTxWarp prst="textNoShape">
              <a:avLst/>
            </a:prstTxWarp>
            <a:spAutoFit/>
          </a:bodyPr>
          <a:lstStyle/>
          <a:p>
            <a:pPr algn="ctr"/>
            <a:r>
              <a:rPr lang="fr-FR" sz="1400" b="1" dirty="0"/>
              <a:t>Journée</a:t>
            </a:r>
            <a:r>
              <a:rPr lang="fr-FR" sz="1400" b="1" dirty="0" smtClean="0"/>
              <a:t> du Réseau de Recherches Fondées sur les Pratiques Psychothérapiques </a:t>
            </a:r>
            <a:br>
              <a:rPr lang="fr-FR" sz="1400" b="1" dirty="0" smtClean="0"/>
            </a:br>
            <a:r>
              <a:rPr lang="fr-FR" sz="1400" b="1" dirty="0" smtClean="0"/>
              <a:t>«</a:t>
            </a:r>
            <a:r>
              <a:rPr lang="fr-FR" sz="1400" b="1" dirty="0"/>
              <a:t> Retours d’expérience </a:t>
            </a:r>
            <a:r>
              <a:rPr lang="fr-FR" sz="1400" b="1" dirty="0" smtClean="0"/>
              <a:t>» – 5 décembre 2008</a:t>
            </a:r>
            <a:endParaRPr lang="fr-FR" sz="1400" b="1" dirty="0"/>
          </a:p>
        </p:txBody>
      </p:sp>
      <p:pic>
        <p:nvPicPr>
          <p:cNvPr id="11" name="Image 4" descr="LogoRRFPP110.tif"/>
          <p:cNvPicPr>
            <a:picLocks noChangeAspect="1"/>
          </p:cNvPicPr>
          <p:nvPr/>
        </p:nvPicPr>
        <p:blipFill>
          <a:blip r:embed="rId2"/>
          <a:srcRect/>
          <a:stretch>
            <a:fillRect/>
          </a:stretch>
        </p:blipFill>
        <p:spPr bwMode="auto">
          <a:xfrm>
            <a:off x="885890" y="5098090"/>
            <a:ext cx="790510" cy="797700"/>
          </a:xfrm>
          <a:prstGeom prst="rect">
            <a:avLst/>
          </a:prstGeom>
          <a:noFill/>
          <a:ln w="9525">
            <a:noFill/>
            <a:miter lim="800000"/>
            <a:headEnd/>
            <a:tailEnd/>
          </a:ln>
        </p:spPr>
      </p:pic>
      <p:grpSp>
        <p:nvGrpSpPr>
          <p:cNvPr id="12" name="Grouper 11"/>
          <p:cNvGrpSpPr/>
          <p:nvPr/>
        </p:nvGrpSpPr>
        <p:grpSpPr>
          <a:xfrm>
            <a:off x="4495800" y="5476003"/>
            <a:ext cx="3817683" cy="467597"/>
            <a:chOff x="4495800" y="6256482"/>
            <a:chExt cx="3817683" cy="467597"/>
          </a:xfrm>
        </p:grpSpPr>
        <p:pic>
          <p:nvPicPr>
            <p:cNvPr id="13" name="Image 12" descr="MiniInserm.jpg"/>
            <p:cNvPicPr>
              <a:picLocks noChangeAspect="1"/>
            </p:cNvPicPr>
            <p:nvPr/>
          </p:nvPicPr>
          <p:blipFill>
            <a:blip r:embed="rId3"/>
            <a:stretch>
              <a:fillRect/>
            </a:stretch>
          </p:blipFill>
          <p:spPr>
            <a:xfrm>
              <a:off x="4495800" y="6328355"/>
              <a:ext cx="1219200" cy="323850"/>
            </a:xfrm>
            <a:prstGeom prst="rect">
              <a:avLst/>
            </a:prstGeom>
          </p:spPr>
        </p:pic>
        <p:pic>
          <p:nvPicPr>
            <p:cNvPr id="14" name="Image 13" descr="logoFFP.tiff"/>
            <p:cNvPicPr>
              <a:picLocks noChangeAspect="1"/>
            </p:cNvPicPr>
            <p:nvPr/>
          </p:nvPicPr>
          <p:blipFill>
            <a:blip r:embed="rId4"/>
            <a:stretch>
              <a:fillRect/>
            </a:stretch>
          </p:blipFill>
          <p:spPr>
            <a:xfrm>
              <a:off x="5791200" y="6259731"/>
              <a:ext cx="748664" cy="461098"/>
            </a:xfrm>
            <a:prstGeom prst="rect">
              <a:avLst/>
            </a:prstGeom>
          </p:spPr>
        </p:pic>
        <p:pic>
          <p:nvPicPr>
            <p:cNvPr id="15" name="Image 14" descr="TechPsyTitre.jpg"/>
            <p:cNvPicPr>
              <a:picLocks noChangeAspect="1"/>
            </p:cNvPicPr>
            <p:nvPr/>
          </p:nvPicPr>
          <p:blipFill>
            <a:blip r:embed="rId5"/>
            <a:stretch>
              <a:fillRect/>
            </a:stretch>
          </p:blipFill>
          <p:spPr>
            <a:xfrm>
              <a:off x="7404487" y="6288281"/>
              <a:ext cx="908996" cy="403998"/>
            </a:xfrm>
            <a:prstGeom prst="rect">
              <a:avLst/>
            </a:prstGeom>
          </p:spPr>
        </p:pic>
        <p:pic>
          <p:nvPicPr>
            <p:cNvPr id="16" name="Image 15" descr="Image 2.png"/>
            <p:cNvPicPr>
              <a:picLocks noChangeAspect="1"/>
            </p:cNvPicPr>
            <p:nvPr/>
          </p:nvPicPr>
          <p:blipFill>
            <a:blip r:embed="rId6"/>
            <a:stretch>
              <a:fillRect/>
            </a:stretch>
          </p:blipFill>
          <p:spPr>
            <a:xfrm>
              <a:off x="6539864" y="6256482"/>
              <a:ext cx="708272" cy="467597"/>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77500" lnSpcReduction="20000"/>
          </a:bodyPr>
          <a:lstStyle/>
          <a:p>
            <a:r>
              <a:rPr lang="fr-FR" dirty="0" smtClean="0"/>
              <a:t>Les réunions de pôle ont fait apparaître la variété et la complexité des dispositifs de prise en charge des enfants autistes.</a:t>
            </a:r>
          </a:p>
          <a:p>
            <a:r>
              <a:rPr lang="fr-FR" dirty="0" smtClean="0"/>
              <a:t>Si, dans de nombreux cas, une psychothérapie bien individualisée constitue l’axe du dispositif, il existe des psychothérapies institutionnelles qui entrent clairement dans les pratiques psychothérapiques.</a:t>
            </a:r>
          </a:p>
          <a:p>
            <a:r>
              <a:rPr lang="fr-FR" dirty="0" smtClean="0"/>
              <a:t>Nous avons donc essayé de concevoir comment ces pratiques pouvaient être évaluées, en respectant deux conditions incontournables : évaluation centrée sur le cas, avec un référent identifié et utilisation des mêmes outils d’évaluation que pour les psychothérapies individuelles.</a:t>
            </a:r>
            <a:endParaRPr lang="fr-FR"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Des configurations variées</a:t>
            </a:r>
            <a:endParaRPr lang="fr-FR" dirty="0"/>
          </a:p>
        </p:txBody>
      </p:sp>
      <p:sp>
        <p:nvSpPr>
          <p:cNvPr id="3" name="Espace réservé du contenu 2"/>
          <p:cNvSpPr>
            <a:spLocks noGrp="1"/>
          </p:cNvSpPr>
          <p:nvPr>
            <p:ph idx="1"/>
          </p:nvPr>
        </p:nvSpPr>
        <p:spPr/>
        <p:txBody>
          <a:bodyPr>
            <a:normAutofit fontScale="70000" lnSpcReduction="20000"/>
          </a:bodyPr>
          <a:lstStyle/>
          <a:p>
            <a:r>
              <a:rPr lang="fr-FR" dirty="0" smtClean="0"/>
              <a:t>Parmi les configurations décrites …</a:t>
            </a:r>
          </a:p>
          <a:p>
            <a:pPr lvl="1"/>
            <a:r>
              <a:rPr lang="fr-FR" dirty="0" smtClean="0"/>
              <a:t>Psychothérapie individuelle</a:t>
            </a:r>
          </a:p>
          <a:p>
            <a:pPr lvl="1"/>
            <a:r>
              <a:rPr lang="fr-FR" dirty="0" smtClean="0"/>
              <a:t>Packs réalisés par 3 thérapeutes</a:t>
            </a:r>
          </a:p>
          <a:p>
            <a:pPr lvl="1"/>
            <a:r>
              <a:rPr lang="fr-FR" dirty="0" smtClean="0"/>
              <a:t>Groupe bihebdomadaire de 3 enfants encadré par psychologue - psychothérapeute et psychomotricienne, avec parents, puis enfants seuls, puis de nouveau avec parents</a:t>
            </a:r>
          </a:p>
          <a:p>
            <a:pPr lvl="1"/>
            <a:r>
              <a:rPr lang="fr-FR" dirty="0" smtClean="0"/>
              <a:t>Thérapie familiale, accompagnement familial associé à la psychothérapie de l’enfant ou lui étant intégré dans des entretiens mensuels réguliers</a:t>
            </a:r>
          </a:p>
          <a:p>
            <a:pPr lvl="1"/>
            <a:r>
              <a:rPr lang="fr-FR" dirty="0" smtClean="0"/>
              <a:t>Groupes thérapeutiques à médiation : balnéothérapie, relaxation, peinture, théâtre, cirque et à visée sensorimotrice : </a:t>
            </a:r>
            <a:r>
              <a:rPr lang="fr-FR" dirty="0" err="1" smtClean="0"/>
              <a:t>équi</a:t>
            </a:r>
            <a:r>
              <a:rPr lang="fr-FR" dirty="0" smtClean="0"/>
              <a:t> thérapie, </a:t>
            </a:r>
            <a:r>
              <a:rPr lang="fr-FR" dirty="0" err="1" smtClean="0"/>
              <a:t>aqua</a:t>
            </a:r>
            <a:r>
              <a:rPr lang="fr-FR" dirty="0" smtClean="0"/>
              <a:t> thérapie, escalade, musicothérapie, art thérapie</a:t>
            </a:r>
          </a:p>
          <a:p>
            <a:pPr lvl="1"/>
            <a:r>
              <a:rPr lang="fr-FR" dirty="0" smtClean="0"/>
              <a:t>Psychomotricité, orthophonie, </a:t>
            </a:r>
          </a:p>
          <a:p>
            <a:pPr lvl="1"/>
            <a:r>
              <a:rPr lang="fr-FR" dirty="0" smtClean="0"/>
              <a:t>Temps séquentiels</a:t>
            </a:r>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Trois démarches principales </a:t>
            </a:r>
            <a:endParaRPr lang="fr-FR" dirty="0"/>
          </a:p>
        </p:txBody>
      </p:sp>
      <p:sp>
        <p:nvSpPr>
          <p:cNvPr id="3" name="Espace réservé du contenu 2"/>
          <p:cNvSpPr>
            <a:spLocks noGrp="1"/>
          </p:cNvSpPr>
          <p:nvPr>
            <p:ph idx="1"/>
          </p:nvPr>
        </p:nvSpPr>
        <p:spPr/>
        <p:txBody>
          <a:bodyPr>
            <a:normAutofit fontScale="70000" lnSpcReduction="20000"/>
          </a:bodyPr>
          <a:lstStyle/>
          <a:p>
            <a:r>
              <a:rPr lang="fr-FR" dirty="0" smtClean="0"/>
              <a:t>Trois démarches principales peuvent être envisagées</a:t>
            </a:r>
          </a:p>
          <a:p>
            <a:pPr marL="971550" lvl="1" indent="-514350">
              <a:buFont typeface="+mj-lt"/>
              <a:buAutoNum type="arabicPeriod"/>
            </a:pPr>
            <a:r>
              <a:rPr lang="fr-FR" b="1" dirty="0" smtClean="0"/>
              <a:t>La psychothérapie individuelle est le cœur de la prise en charge. </a:t>
            </a:r>
            <a:r>
              <a:rPr lang="fr-FR" dirty="0" smtClean="0"/>
              <a:t>La psychothérapie institutionnelle qui l’accompagne est  située comme </a:t>
            </a:r>
            <a:r>
              <a:rPr lang="fr-FR" i="1" dirty="0" smtClean="0"/>
              <a:t>modérateur. </a:t>
            </a:r>
            <a:r>
              <a:rPr lang="fr-FR" dirty="0" smtClean="0"/>
              <a:t>Elle est décrite dans ses grandes lignes, en pondérant la participation de l’enfant à différentes activités dont certaines pourront être considérées comme </a:t>
            </a:r>
            <a:r>
              <a:rPr lang="fr-FR" i="1" dirty="0" smtClean="0"/>
              <a:t>médiateurs</a:t>
            </a:r>
            <a:r>
              <a:rPr lang="fr-FR" dirty="0" smtClean="0"/>
              <a:t>.</a:t>
            </a:r>
          </a:p>
          <a:p>
            <a:pPr marL="971550" lvl="1" indent="-514350">
              <a:buFont typeface="+mj-lt"/>
              <a:buAutoNum type="arabicPeriod"/>
            </a:pPr>
            <a:r>
              <a:rPr lang="fr-FR" b="1" dirty="0" smtClean="0"/>
              <a:t>Il existe deux pratiques psychothérapiques principales </a:t>
            </a:r>
            <a:r>
              <a:rPr lang="fr-FR" dirty="0" smtClean="0"/>
              <a:t>(</a:t>
            </a:r>
            <a:r>
              <a:rPr lang="fr-FR" dirty="0" err="1" smtClean="0"/>
              <a:t>p.e</a:t>
            </a:r>
            <a:r>
              <a:rPr lang="fr-FR" dirty="0" smtClean="0"/>
              <a:t>. individuelle et familiale) qui ont des objectifs complémentaires et sont en </a:t>
            </a:r>
            <a:r>
              <a:rPr lang="fr-FR" dirty="0" err="1" smtClean="0"/>
              <a:t>inter-relatation</a:t>
            </a:r>
            <a:r>
              <a:rPr lang="fr-FR" dirty="0" smtClean="0"/>
              <a:t>.  Elles sont évaluées l’une et l’autre. Elles sont accompagnées d’autres approches (</a:t>
            </a:r>
            <a:r>
              <a:rPr lang="fr-FR" i="1" dirty="0" smtClean="0"/>
              <a:t>modérateurs</a:t>
            </a:r>
            <a:r>
              <a:rPr lang="fr-FR" dirty="0" smtClean="0"/>
              <a:t>)</a:t>
            </a:r>
          </a:p>
          <a:p>
            <a:pPr marL="971550" lvl="1" indent="-514350">
              <a:buFont typeface="+mj-lt"/>
              <a:buAutoNum type="arabicPeriod"/>
            </a:pPr>
            <a:r>
              <a:rPr lang="fr-FR" b="1" dirty="0" smtClean="0"/>
              <a:t>Il existe différentes modalités « psychothérapiques » avec des niveaux d’approche et d’expression qui peuvent être différents. </a:t>
            </a:r>
            <a:r>
              <a:rPr lang="fr-FR" dirty="0" smtClean="0"/>
              <a:t>Elles s’intègrent dans un projet global dont les objectifs de chacune d’entre elles peuvent être décrits, les médiateurs et leur relation à des variables causales et/ou à des projets d’acquisition identifiés.</a:t>
            </a:r>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formulation de cas au cœur</a:t>
            </a:r>
            <a:endParaRPr lang="fr-FR" dirty="0"/>
          </a:p>
        </p:txBody>
      </p:sp>
      <p:sp>
        <p:nvSpPr>
          <p:cNvPr id="3" name="Espace réservé du contenu 2"/>
          <p:cNvSpPr>
            <a:spLocks noGrp="1"/>
          </p:cNvSpPr>
          <p:nvPr>
            <p:ph idx="1"/>
          </p:nvPr>
        </p:nvSpPr>
        <p:spPr>
          <a:xfrm>
            <a:off x="152400" y="1600200"/>
            <a:ext cx="8991600" cy="4525963"/>
          </a:xfrm>
        </p:spPr>
        <p:txBody>
          <a:bodyPr>
            <a:noAutofit/>
          </a:bodyPr>
          <a:lstStyle/>
          <a:p>
            <a:endParaRPr lang="fr-FR" sz="2000" dirty="0" smtClean="0"/>
          </a:p>
          <a:p>
            <a:endParaRPr lang="fr-FR" sz="2000" dirty="0" smtClean="0"/>
          </a:p>
          <a:p>
            <a:endParaRPr lang="fr-FR" sz="2000" dirty="0" smtClean="0"/>
          </a:p>
          <a:p>
            <a:r>
              <a:rPr lang="fr-FR" dirty="0" smtClean="0"/>
              <a:t>Ces différents abords de la question placent la </a:t>
            </a:r>
            <a:r>
              <a:rPr lang="fr-FR" i="1" dirty="0" smtClean="0"/>
              <a:t>formulation de cas </a:t>
            </a:r>
            <a:r>
              <a:rPr lang="fr-FR" dirty="0" smtClean="0"/>
              <a:t>au centre de la représentation et de la conception du projet thérapeutique.</a:t>
            </a:r>
          </a:p>
          <a:p>
            <a:r>
              <a:rPr lang="fr-FR" dirty="0" smtClean="0"/>
              <a:t>Elle va devoir être conçue de façon à tenir compte de tous les acteurs concernés.</a:t>
            </a:r>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re 1"/>
          <p:cNvSpPr>
            <a:spLocks noGrp="1"/>
          </p:cNvSpPr>
          <p:nvPr>
            <p:ph type="title"/>
          </p:nvPr>
        </p:nvSpPr>
        <p:spPr>
          <a:xfrm>
            <a:off x="457200" y="274638"/>
            <a:ext cx="8229600" cy="1143000"/>
          </a:xfrm>
        </p:spPr>
        <p:txBody>
          <a:bodyPr/>
          <a:lstStyle/>
          <a:p>
            <a:r>
              <a:rPr lang="fr-FR" dirty="0" smtClean="0"/>
              <a:t>Formulation de cas</a:t>
            </a:r>
            <a:endParaRPr lang="fr-FR" dirty="0"/>
          </a:p>
        </p:txBody>
      </p:sp>
      <p:graphicFrame>
        <p:nvGraphicFramePr>
          <p:cNvPr id="6" name="Diagramme 5"/>
          <p:cNvGraphicFramePr/>
          <p:nvPr/>
        </p:nvGraphicFramePr>
        <p:xfrm>
          <a:off x="533400" y="2032000"/>
          <a:ext cx="7924800" cy="4064000"/>
        </p:xfrm>
        <a:graphic>
          <a:graphicData uri="http://schemas.openxmlformats.org/drawingml/2006/diagram">
            <a: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txBox="1">
            <a:spLocks/>
          </p:cNvSpPr>
          <p:nvPr/>
        </p:nvSpPr>
        <p:spPr>
          <a:xfrm>
            <a:off x="457200" y="274638"/>
            <a:ext cx="8229600" cy="114300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smtClean="0">
                <a:ln>
                  <a:noFill/>
                </a:ln>
                <a:solidFill>
                  <a:schemeClr val="tx1"/>
                </a:solidFill>
                <a:effectLst/>
                <a:uLnTx/>
                <a:uFillTx/>
                <a:latin typeface="+mj-lt"/>
                <a:ea typeface="+mj-ea"/>
                <a:cs typeface="+mj-cs"/>
              </a:rPr>
              <a:t>FC sous forme schématique</a:t>
            </a:r>
            <a:endParaRPr kumimoji="0" lang="fr-FR"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Hexagone 3"/>
          <p:cNvSpPr/>
          <p:nvPr/>
        </p:nvSpPr>
        <p:spPr>
          <a:xfrm>
            <a:off x="4800600" y="2667000"/>
            <a:ext cx="1524000" cy="685800"/>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400" dirty="0" smtClean="0"/>
              <a:t>Médiateur changement</a:t>
            </a:r>
          </a:p>
        </p:txBody>
      </p:sp>
      <p:sp>
        <p:nvSpPr>
          <p:cNvPr id="5" name="Ellipse 4"/>
          <p:cNvSpPr/>
          <p:nvPr/>
        </p:nvSpPr>
        <p:spPr>
          <a:xfrm>
            <a:off x="2590800" y="2133600"/>
            <a:ext cx="1447800" cy="7620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600" dirty="0" smtClean="0"/>
              <a:t>Variable</a:t>
            </a:r>
            <a:br>
              <a:rPr lang="fr-FR" sz="1600" dirty="0" smtClean="0"/>
            </a:br>
            <a:r>
              <a:rPr lang="fr-FR" sz="1600" dirty="0" smtClean="0"/>
              <a:t>causale</a:t>
            </a:r>
            <a:endParaRPr lang="fr-FR" sz="1600" dirty="0"/>
          </a:p>
        </p:txBody>
      </p:sp>
      <p:sp>
        <p:nvSpPr>
          <p:cNvPr id="6" name="Hexagone 5"/>
          <p:cNvSpPr/>
          <p:nvPr/>
        </p:nvSpPr>
        <p:spPr>
          <a:xfrm>
            <a:off x="4800600" y="3676650"/>
            <a:ext cx="1524000" cy="685800"/>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400" dirty="0" smtClean="0"/>
              <a:t>Médiateur  changement </a:t>
            </a:r>
            <a:endParaRPr lang="fr-FR" sz="1400" dirty="0"/>
          </a:p>
        </p:txBody>
      </p:sp>
      <p:sp>
        <p:nvSpPr>
          <p:cNvPr id="7" name="Hexagone 6"/>
          <p:cNvSpPr/>
          <p:nvPr/>
        </p:nvSpPr>
        <p:spPr>
          <a:xfrm>
            <a:off x="4800600" y="4724400"/>
            <a:ext cx="1524000" cy="685800"/>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400" dirty="0" smtClean="0"/>
              <a:t>Médiateurs changement</a:t>
            </a:r>
          </a:p>
        </p:txBody>
      </p:sp>
      <p:sp>
        <p:nvSpPr>
          <p:cNvPr id="8" name="Ellipse 7"/>
          <p:cNvSpPr/>
          <p:nvPr/>
        </p:nvSpPr>
        <p:spPr>
          <a:xfrm>
            <a:off x="2590800" y="3162300"/>
            <a:ext cx="1447800" cy="7620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600" dirty="0" smtClean="0"/>
              <a:t>Variable</a:t>
            </a:r>
            <a:br>
              <a:rPr lang="fr-FR" sz="1600" dirty="0" smtClean="0"/>
            </a:br>
            <a:r>
              <a:rPr lang="fr-FR" sz="1600" dirty="0" smtClean="0"/>
              <a:t>causale </a:t>
            </a:r>
            <a:endParaRPr lang="fr-FR" sz="1600" dirty="0"/>
          </a:p>
        </p:txBody>
      </p:sp>
      <p:sp>
        <p:nvSpPr>
          <p:cNvPr id="9" name="Ellipse 8"/>
          <p:cNvSpPr/>
          <p:nvPr/>
        </p:nvSpPr>
        <p:spPr>
          <a:xfrm>
            <a:off x="2590800" y="4191000"/>
            <a:ext cx="1447800" cy="7620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600" dirty="0" smtClean="0"/>
              <a:t>Variable</a:t>
            </a:r>
            <a:br>
              <a:rPr lang="fr-FR" sz="1600" dirty="0" smtClean="0"/>
            </a:br>
            <a:r>
              <a:rPr lang="fr-FR" sz="1600" dirty="0" smtClean="0"/>
              <a:t>causale</a:t>
            </a:r>
            <a:endParaRPr lang="fr-FR" sz="1600" dirty="0"/>
          </a:p>
        </p:txBody>
      </p:sp>
      <p:sp>
        <p:nvSpPr>
          <p:cNvPr id="10" name="Ellipse 9"/>
          <p:cNvSpPr/>
          <p:nvPr/>
        </p:nvSpPr>
        <p:spPr>
          <a:xfrm>
            <a:off x="2667000" y="5181600"/>
            <a:ext cx="1447800" cy="7620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600" dirty="0" smtClean="0"/>
              <a:t>Variable</a:t>
            </a:r>
            <a:br>
              <a:rPr lang="fr-FR" sz="1600" dirty="0" smtClean="0"/>
            </a:br>
            <a:r>
              <a:rPr lang="fr-FR" sz="1600" dirty="0" smtClean="0"/>
              <a:t>causale</a:t>
            </a:r>
            <a:endParaRPr lang="fr-FR" sz="1600" dirty="0"/>
          </a:p>
        </p:txBody>
      </p:sp>
      <p:sp>
        <p:nvSpPr>
          <p:cNvPr id="11" name="Rectangle 10"/>
          <p:cNvSpPr/>
          <p:nvPr/>
        </p:nvSpPr>
        <p:spPr>
          <a:xfrm>
            <a:off x="457200" y="3209925"/>
            <a:ext cx="1219200" cy="16192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t>Troubles et problèmes</a:t>
            </a:r>
          </a:p>
          <a:p>
            <a:pPr algn="ctr"/>
            <a:r>
              <a:rPr lang="fr-FR" dirty="0"/>
              <a:t>e</a:t>
            </a:r>
            <a:r>
              <a:rPr lang="fr-FR" dirty="0" smtClean="0"/>
              <a:t>t leur contexte*</a:t>
            </a:r>
          </a:p>
          <a:p>
            <a:pPr algn="ctr"/>
            <a:r>
              <a:rPr lang="fr-FR" dirty="0" smtClean="0"/>
              <a:t>[Santé]</a:t>
            </a:r>
            <a:endParaRPr lang="fr-FR" dirty="0"/>
          </a:p>
        </p:txBody>
      </p:sp>
      <p:sp>
        <p:nvSpPr>
          <p:cNvPr id="12" name="Trapèze 11"/>
          <p:cNvSpPr/>
          <p:nvPr/>
        </p:nvSpPr>
        <p:spPr>
          <a:xfrm>
            <a:off x="6781800" y="2971800"/>
            <a:ext cx="1752600" cy="2095500"/>
          </a:xfrm>
          <a:prstGeom prst="trapezoid">
            <a:avLst/>
          </a:prstGeom>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fr-FR" dirty="0" smtClean="0"/>
              <a:t>Objectifs [Troubles et problèmes]</a:t>
            </a:r>
          </a:p>
          <a:p>
            <a:pPr algn="ctr"/>
            <a:r>
              <a:rPr lang="fr-FR" dirty="0" smtClean="0"/>
              <a:t>Santé</a:t>
            </a:r>
            <a:endParaRPr lang="fr-FR" dirty="0"/>
          </a:p>
        </p:txBody>
      </p:sp>
      <p:cxnSp>
        <p:nvCxnSpPr>
          <p:cNvPr id="13" name="Connecteur droit avec flèche 12"/>
          <p:cNvCxnSpPr>
            <a:stCxn id="8" idx="4"/>
            <a:endCxn id="9" idx="0"/>
          </p:cNvCxnSpPr>
          <p:nvPr/>
        </p:nvCxnSpPr>
        <p:spPr>
          <a:xfrm rot="5400000">
            <a:off x="3181350" y="4057650"/>
            <a:ext cx="266700" cy="1588"/>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4" name="Forme 13"/>
          <p:cNvCxnSpPr>
            <a:stCxn id="5" idx="3"/>
            <a:endCxn id="9" idx="2"/>
          </p:cNvCxnSpPr>
          <p:nvPr/>
        </p:nvCxnSpPr>
        <p:spPr>
          <a:xfrm rot="5400000">
            <a:off x="1802817" y="3571992"/>
            <a:ext cx="1787992" cy="212025"/>
          </a:xfrm>
          <a:prstGeom prst="bentConnector4">
            <a:avLst>
              <a:gd name="adj1" fmla="val 19127"/>
              <a:gd name="adj2" fmla="val 207817"/>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Connecteur en angle 14"/>
          <p:cNvCxnSpPr>
            <a:stCxn id="9" idx="6"/>
            <a:endCxn id="10" idx="6"/>
          </p:cNvCxnSpPr>
          <p:nvPr/>
        </p:nvCxnSpPr>
        <p:spPr>
          <a:xfrm>
            <a:off x="4038600" y="4572000"/>
            <a:ext cx="76200" cy="990600"/>
          </a:xfrm>
          <a:prstGeom prst="bentConnector3">
            <a:avLst>
              <a:gd name="adj1" fmla="val 400000"/>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6" name="ZoneTexte 15"/>
          <p:cNvSpPr txBox="1"/>
          <p:nvPr/>
        </p:nvSpPr>
        <p:spPr>
          <a:xfrm>
            <a:off x="228600" y="6477000"/>
            <a:ext cx="6101826" cy="307777"/>
          </a:xfrm>
          <a:prstGeom prst="rect">
            <a:avLst/>
          </a:prstGeom>
          <a:noFill/>
        </p:spPr>
        <p:txBody>
          <a:bodyPr wrap="none" rtlCol="0">
            <a:spAutoFit/>
          </a:bodyPr>
          <a:lstStyle/>
          <a:p>
            <a:r>
              <a:rPr lang="fr-FR" sz="1400" dirty="0" smtClean="0"/>
              <a:t>*Facteurs précipitant, déclenchant, histoire personnelle et familiale, modérateurs </a:t>
            </a:r>
            <a:endParaRPr lang="fr-FR" sz="1400" dirty="0"/>
          </a:p>
        </p:txBody>
      </p:sp>
      <p:sp>
        <p:nvSpPr>
          <p:cNvPr id="3" name="Bouée 2"/>
          <p:cNvSpPr/>
          <p:nvPr/>
        </p:nvSpPr>
        <p:spPr>
          <a:xfrm>
            <a:off x="4338600" y="1676400"/>
            <a:ext cx="4653000" cy="4665600"/>
          </a:xfrm>
          <a:prstGeom prst="donut">
            <a:avLst>
              <a:gd name="adj" fmla="val 4802"/>
            </a:avLst>
          </a:prstGeom>
          <a:solidFill>
            <a:srgbClr val="C4BD9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txBox="1">
            <a:spLocks/>
          </p:cNvSpPr>
          <p:nvPr/>
        </p:nvSpPr>
        <p:spPr>
          <a:xfrm>
            <a:off x="152400" y="274638"/>
            <a:ext cx="8991600" cy="1143000"/>
          </a:xfrm>
          <a:prstGeom prst="rect">
            <a:avLst/>
          </a:prstGeom>
        </p:spPr>
        <p:txBody>
          <a:bodyPr vert="horz" lIns="91440" tIns="45720" rIns="91440" bIns="45720" rtlCol="0" anchor="ctr">
            <a:normAutofit fontScale="925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1"/>
                </a:solidFill>
                <a:effectLst/>
                <a:uLnTx/>
                <a:uFillTx/>
                <a:latin typeface="+mj-lt"/>
                <a:ea typeface="+mj-ea"/>
                <a:cs typeface="+mj-cs"/>
              </a:rPr>
              <a:t>Action thérapeutique sous forme schématique</a:t>
            </a:r>
            <a:endParaRPr kumimoji="0" lang="fr-FR"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4" name="Hexagone 3"/>
          <p:cNvSpPr/>
          <p:nvPr/>
        </p:nvSpPr>
        <p:spPr>
          <a:xfrm>
            <a:off x="2286000" y="2743200"/>
            <a:ext cx="1524000" cy="685800"/>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400" dirty="0" smtClean="0"/>
              <a:t>Médiateur changement </a:t>
            </a:r>
          </a:p>
          <a:p>
            <a:pPr algn="ctr"/>
            <a:r>
              <a:rPr lang="fr-FR" sz="1400" dirty="0" smtClean="0"/>
              <a:t>1</a:t>
            </a:r>
          </a:p>
        </p:txBody>
      </p:sp>
      <p:sp>
        <p:nvSpPr>
          <p:cNvPr id="5" name="Ellipse 4"/>
          <p:cNvSpPr/>
          <p:nvPr/>
        </p:nvSpPr>
        <p:spPr>
          <a:xfrm>
            <a:off x="4762500" y="2209800"/>
            <a:ext cx="1447800" cy="7620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600" dirty="0" smtClean="0"/>
              <a:t>Variable</a:t>
            </a:r>
            <a:br>
              <a:rPr lang="fr-FR" sz="1600" dirty="0" smtClean="0"/>
            </a:br>
            <a:r>
              <a:rPr lang="fr-FR" sz="1600" dirty="0" smtClean="0"/>
              <a:t>causale</a:t>
            </a:r>
            <a:endParaRPr lang="fr-FR" sz="1600" dirty="0"/>
          </a:p>
        </p:txBody>
      </p:sp>
      <p:sp>
        <p:nvSpPr>
          <p:cNvPr id="6" name="Hexagone 5"/>
          <p:cNvSpPr/>
          <p:nvPr/>
        </p:nvSpPr>
        <p:spPr>
          <a:xfrm>
            <a:off x="2286000" y="3905250"/>
            <a:ext cx="1524000" cy="685800"/>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400" dirty="0" smtClean="0"/>
              <a:t>Médiateur  changement</a:t>
            </a:r>
          </a:p>
          <a:p>
            <a:pPr algn="ctr"/>
            <a:r>
              <a:rPr lang="fr-FR" sz="1400" dirty="0" smtClean="0"/>
              <a:t>2 </a:t>
            </a:r>
            <a:endParaRPr lang="fr-FR" sz="1400" dirty="0"/>
          </a:p>
        </p:txBody>
      </p:sp>
      <p:sp>
        <p:nvSpPr>
          <p:cNvPr id="7" name="Hexagone 6"/>
          <p:cNvSpPr/>
          <p:nvPr/>
        </p:nvSpPr>
        <p:spPr>
          <a:xfrm>
            <a:off x="2286000" y="5029200"/>
            <a:ext cx="1524000" cy="685800"/>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400" dirty="0" smtClean="0"/>
              <a:t>Médiateurs changement</a:t>
            </a:r>
            <a:br>
              <a:rPr lang="fr-FR" sz="1400" dirty="0" smtClean="0"/>
            </a:br>
            <a:r>
              <a:rPr lang="fr-FR" sz="1400" dirty="0" smtClean="0"/>
              <a:t>3</a:t>
            </a:r>
          </a:p>
        </p:txBody>
      </p:sp>
      <p:sp>
        <p:nvSpPr>
          <p:cNvPr id="8" name="Ellipse 7"/>
          <p:cNvSpPr/>
          <p:nvPr/>
        </p:nvSpPr>
        <p:spPr>
          <a:xfrm>
            <a:off x="4762500" y="3390900"/>
            <a:ext cx="1447800" cy="7620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600" dirty="0" smtClean="0"/>
              <a:t>Variable</a:t>
            </a:r>
            <a:br>
              <a:rPr lang="fr-FR" sz="1600" dirty="0" smtClean="0"/>
            </a:br>
            <a:r>
              <a:rPr lang="fr-FR" sz="1600" dirty="0" smtClean="0"/>
              <a:t>causale </a:t>
            </a:r>
            <a:endParaRPr lang="fr-FR" sz="1600" dirty="0"/>
          </a:p>
        </p:txBody>
      </p:sp>
      <p:sp>
        <p:nvSpPr>
          <p:cNvPr id="9" name="Ellipse 8"/>
          <p:cNvSpPr/>
          <p:nvPr/>
        </p:nvSpPr>
        <p:spPr>
          <a:xfrm>
            <a:off x="4762500" y="4419600"/>
            <a:ext cx="1447800" cy="7620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600" dirty="0" smtClean="0"/>
              <a:t>Variable</a:t>
            </a:r>
            <a:br>
              <a:rPr lang="fr-FR" sz="1600" dirty="0" smtClean="0"/>
            </a:br>
            <a:r>
              <a:rPr lang="fr-FR" sz="1600" dirty="0" smtClean="0"/>
              <a:t>causale</a:t>
            </a:r>
            <a:endParaRPr lang="fr-FR" sz="1600" dirty="0"/>
          </a:p>
        </p:txBody>
      </p:sp>
      <p:sp>
        <p:nvSpPr>
          <p:cNvPr id="10" name="Ellipse 9"/>
          <p:cNvSpPr/>
          <p:nvPr/>
        </p:nvSpPr>
        <p:spPr>
          <a:xfrm>
            <a:off x="4762500" y="5410200"/>
            <a:ext cx="1447800" cy="7620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600" dirty="0" smtClean="0"/>
              <a:t>Variable</a:t>
            </a:r>
            <a:br>
              <a:rPr lang="fr-FR" sz="1600" dirty="0" smtClean="0"/>
            </a:br>
            <a:r>
              <a:rPr lang="fr-FR" sz="1600" dirty="0" smtClean="0"/>
              <a:t>causale</a:t>
            </a:r>
            <a:endParaRPr lang="fr-FR" sz="1600" dirty="0"/>
          </a:p>
        </p:txBody>
      </p:sp>
      <p:sp>
        <p:nvSpPr>
          <p:cNvPr id="12" name="Trapèze 11"/>
          <p:cNvSpPr/>
          <p:nvPr/>
        </p:nvSpPr>
        <p:spPr>
          <a:xfrm>
            <a:off x="6781800" y="3200400"/>
            <a:ext cx="1752600" cy="2095500"/>
          </a:xfrm>
          <a:prstGeom prst="trapezoid">
            <a:avLst/>
          </a:prstGeom>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fr-FR" dirty="0" smtClean="0"/>
              <a:t>Objectifs [Troubles et problèmes]</a:t>
            </a:r>
          </a:p>
          <a:p>
            <a:pPr algn="ctr"/>
            <a:r>
              <a:rPr lang="fr-FR" dirty="0" smtClean="0"/>
              <a:t>Santé</a:t>
            </a:r>
            <a:endParaRPr lang="fr-FR" dirty="0"/>
          </a:p>
        </p:txBody>
      </p:sp>
      <p:sp>
        <p:nvSpPr>
          <p:cNvPr id="17" name="Rectangle à coins arrondis 16"/>
          <p:cNvSpPr/>
          <p:nvPr/>
        </p:nvSpPr>
        <p:spPr>
          <a:xfrm>
            <a:off x="152400" y="3543300"/>
            <a:ext cx="1600200" cy="797701"/>
          </a:xfrm>
          <a:prstGeom prst="roundRect">
            <a:avLst/>
          </a:prstGeom>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r>
              <a:rPr lang="fr-FR" dirty="0" smtClean="0"/>
              <a:t>Action</a:t>
            </a:r>
            <a:br>
              <a:rPr lang="fr-FR" dirty="0" smtClean="0"/>
            </a:br>
            <a:r>
              <a:rPr lang="fr-FR" dirty="0" smtClean="0"/>
              <a:t>thérapeutique</a:t>
            </a:r>
            <a:endParaRPr lang="fr-FR" dirty="0"/>
          </a:p>
        </p:txBody>
      </p:sp>
      <p:cxnSp>
        <p:nvCxnSpPr>
          <p:cNvPr id="19" name="Connecteur droit avec flèche 18"/>
          <p:cNvCxnSpPr>
            <a:endCxn id="4" idx="3"/>
          </p:cNvCxnSpPr>
          <p:nvPr/>
        </p:nvCxnSpPr>
        <p:spPr>
          <a:xfrm flipV="1">
            <a:off x="1752600" y="3086100"/>
            <a:ext cx="533400" cy="565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Connecteur droit avec flèche 24"/>
          <p:cNvCxnSpPr>
            <a:stCxn id="4" idx="5"/>
            <a:endCxn id="5" idx="1"/>
          </p:cNvCxnSpPr>
          <p:nvPr/>
        </p:nvCxnSpPr>
        <p:spPr>
          <a:xfrm rot="5400000" flipH="1" flipV="1">
            <a:off x="4095633" y="1864309"/>
            <a:ext cx="421808" cy="13359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Connecteur droit avec flèche 26"/>
          <p:cNvCxnSpPr>
            <a:stCxn id="5" idx="6"/>
          </p:cNvCxnSpPr>
          <p:nvPr/>
        </p:nvCxnSpPr>
        <p:spPr>
          <a:xfrm>
            <a:off x="6210300" y="2590800"/>
            <a:ext cx="948299" cy="9081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8" name="Rectangle à coins arrondis 27"/>
          <p:cNvSpPr/>
          <p:nvPr/>
        </p:nvSpPr>
        <p:spPr>
          <a:xfrm>
            <a:off x="152400" y="4688699"/>
            <a:ext cx="1600200" cy="797701"/>
          </a:xfrm>
          <a:prstGeom prst="roundRect">
            <a:avLst/>
          </a:prstGeom>
        </p:spPr>
        <p:style>
          <a:lnRef idx="1">
            <a:schemeClr val="accent1"/>
          </a:lnRef>
          <a:fillRef idx="3">
            <a:schemeClr val="accent1"/>
          </a:fillRef>
          <a:effectRef idx="2">
            <a:schemeClr val="accent1"/>
          </a:effectRef>
          <a:fontRef idx="minor">
            <a:schemeClr val="lt1"/>
          </a:fontRef>
        </p:style>
        <p:txBody>
          <a:bodyPr lIns="0" tIns="0" rIns="0" rtlCol="0" anchor="ctr"/>
          <a:lstStyle/>
          <a:p>
            <a:pPr algn="ctr"/>
            <a:r>
              <a:rPr lang="fr-FR" dirty="0" smtClean="0"/>
              <a:t>Action</a:t>
            </a:r>
            <a:br>
              <a:rPr lang="fr-FR" dirty="0" smtClean="0"/>
            </a:br>
            <a:r>
              <a:rPr lang="fr-FR" dirty="0" smtClean="0"/>
              <a:t>thérapeutique</a:t>
            </a:r>
            <a:endParaRPr lang="fr-FR" dirty="0"/>
          </a:p>
        </p:txBody>
      </p:sp>
      <p:cxnSp>
        <p:nvCxnSpPr>
          <p:cNvPr id="30" name="Connecteur droit avec flèche 29"/>
          <p:cNvCxnSpPr>
            <a:endCxn id="6" idx="3"/>
          </p:cNvCxnSpPr>
          <p:nvPr/>
        </p:nvCxnSpPr>
        <p:spPr>
          <a:xfrm flipV="1">
            <a:off x="1752600" y="4248150"/>
            <a:ext cx="533400" cy="44054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2" name="Connecteur droit avec flèche 31"/>
          <p:cNvCxnSpPr>
            <a:stCxn id="6" idx="5"/>
            <a:endCxn id="8" idx="1"/>
          </p:cNvCxnSpPr>
          <p:nvPr/>
        </p:nvCxnSpPr>
        <p:spPr>
          <a:xfrm rot="5400000" flipH="1" flipV="1">
            <a:off x="4105158" y="3035884"/>
            <a:ext cx="402758" cy="13359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Connecteur droit avec flèche 39"/>
          <p:cNvCxnSpPr>
            <a:endCxn id="12" idx="1"/>
          </p:cNvCxnSpPr>
          <p:nvPr/>
        </p:nvCxnSpPr>
        <p:spPr>
          <a:xfrm>
            <a:off x="6172200" y="3810000"/>
            <a:ext cx="828675" cy="4381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44" name="Connecteur droit 43"/>
          <p:cNvCxnSpPr/>
          <p:nvPr/>
        </p:nvCxnSpPr>
        <p:spPr>
          <a:xfrm>
            <a:off x="76200" y="3657600"/>
            <a:ext cx="8954614" cy="1588"/>
          </a:xfrm>
          <a:prstGeom prst="line">
            <a:avLst/>
          </a:prstGeom>
          <a:ln w="38100" cap="flat" cmpd="sng" algn="ctr">
            <a:solidFill>
              <a:schemeClr val="accent1"/>
            </a:solidFill>
            <a:prstDash val="solid"/>
            <a:round/>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3" name="Hexagone 2"/>
          <p:cNvSpPr/>
          <p:nvPr/>
        </p:nvSpPr>
        <p:spPr>
          <a:xfrm>
            <a:off x="2994000" y="2705100"/>
            <a:ext cx="1703998" cy="685800"/>
          </a:xfrm>
          <a:prstGeom prst="hexagon">
            <a:avLst/>
          </a:prstGeom>
          <a:solidFill>
            <a:srgbClr val="C0504D">
              <a:alpha val="4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400" dirty="0" smtClean="0"/>
              <a:t>Perception sensorimotrice</a:t>
            </a:r>
          </a:p>
          <a:p>
            <a:pPr algn="ctr"/>
            <a:r>
              <a:rPr lang="fr-FR" sz="1400" dirty="0" smtClean="0"/>
              <a:t>Intégrée de soi</a:t>
            </a:r>
            <a:endParaRPr lang="fr-FR" sz="1400" dirty="0"/>
          </a:p>
        </p:txBody>
      </p:sp>
      <p:sp>
        <p:nvSpPr>
          <p:cNvPr id="4" name="Ellipse 3"/>
          <p:cNvSpPr/>
          <p:nvPr/>
        </p:nvSpPr>
        <p:spPr>
          <a:xfrm>
            <a:off x="5219700" y="2667000"/>
            <a:ext cx="1447800" cy="7620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600" dirty="0" smtClean="0"/>
              <a:t>« Image » du corps</a:t>
            </a:r>
            <a:endParaRPr lang="fr-FR" sz="1600" dirty="0"/>
          </a:p>
        </p:txBody>
      </p:sp>
      <p:sp>
        <p:nvSpPr>
          <p:cNvPr id="5" name="Rectangle 4"/>
          <p:cNvSpPr>
            <a:spLocks/>
          </p:cNvSpPr>
          <p:nvPr/>
        </p:nvSpPr>
        <p:spPr>
          <a:xfrm>
            <a:off x="419100" y="2738101"/>
            <a:ext cx="1892399" cy="619799"/>
          </a:xfrm>
          <a:prstGeom prst="rect">
            <a:avLst/>
          </a:prstGeom>
          <a:solidFill>
            <a:srgbClr val="C0504D">
              <a:alpha val="40000"/>
            </a:srgbClr>
          </a:solidFill>
        </p:spPr>
        <p:style>
          <a:lnRef idx="1">
            <a:schemeClr val="accent1"/>
          </a:lnRef>
          <a:fillRef idx="3">
            <a:schemeClr val="accent1"/>
          </a:fillRef>
          <a:effectRef idx="2">
            <a:schemeClr val="accent1"/>
          </a:effectRef>
          <a:fontRef idx="minor">
            <a:schemeClr val="lt1"/>
          </a:fontRef>
        </p:style>
        <p:txBody>
          <a:bodyPr tIns="0" bIns="0" rtlCol="0" anchor="ctr" anchorCtr="1"/>
          <a:lstStyle/>
          <a:p>
            <a:r>
              <a:rPr lang="fr-FR" dirty="0" smtClean="0"/>
              <a:t>Équithérapie,</a:t>
            </a:r>
          </a:p>
          <a:p>
            <a:r>
              <a:rPr lang="fr-FR" dirty="0" smtClean="0"/>
              <a:t>Piscine, packs</a:t>
            </a:r>
            <a:endParaRPr lang="fr-FR" dirty="0"/>
          </a:p>
        </p:txBody>
      </p:sp>
      <p:sp>
        <p:nvSpPr>
          <p:cNvPr id="6" name="Hexagone 5"/>
          <p:cNvSpPr/>
          <p:nvPr/>
        </p:nvSpPr>
        <p:spPr>
          <a:xfrm>
            <a:off x="3160199" y="3940841"/>
            <a:ext cx="1524000" cy="685800"/>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400" dirty="0" smtClean="0"/>
              <a:t>Information réciproque</a:t>
            </a:r>
          </a:p>
          <a:p>
            <a:pPr algn="ctr"/>
            <a:r>
              <a:rPr lang="fr-FR" sz="1400" dirty="0" smtClean="0"/>
              <a:t>Soutien</a:t>
            </a:r>
            <a:endParaRPr lang="fr-FR" sz="1400" dirty="0"/>
          </a:p>
        </p:txBody>
      </p:sp>
      <p:sp>
        <p:nvSpPr>
          <p:cNvPr id="9" name="Ellipse 8"/>
          <p:cNvSpPr/>
          <p:nvPr/>
        </p:nvSpPr>
        <p:spPr>
          <a:xfrm>
            <a:off x="5226001" y="3902741"/>
            <a:ext cx="1447800" cy="7620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400" dirty="0" smtClean="0"/>
              <a:t>Décalage Difficultés</a:t>
            </a:r>
          </a:p>
          <a:p>
            <a:pPr algn="ctr"/>
            <a:r>
              <a:rPr lang="fr-FR" sz="1400" dirty="0" smtClean="0"/>
              <a:t>détresse</a:t>
            </a:r>
            <a:endParaRPr lang="fr-FR" sz="1400" dirty="0"/>
          </a:p>
        </p:txBody>
      </p:sp>
      <p:cxnSp>
        <p:nvCxnSpPr>
          <p:cNvPr id="12" name="Connecteur droit avec flèche 11"/>
          <p:cNvCxnSpPr>
            <a:stCxn id="5" idx="3"/>
            <a:endCxn id="3" idx="3"/>
          </p:cNvCxnSpPr>
          <p:nvPr/>
        </p:nvCxnSpPr>
        <p:spPr>
          <a:xfrm flipV="1">
            <a:off x="2311499" y="3048000"/>
            <a:ext cx="682501" cy="1"/>
          </a:xfrm>
          <a:prstGeom prst="straightConnector1">
            <a:avLst/>
          </a:prstGeom>
          <a:ln>
            <a:solidFill>
              <a:srgbClr val="D7A09F"/>
            </a:solidFill>
            <a:tailEnd type="arrow"/>
          </a:ln>
        </p:spPr>
        <p:style>
          <a:lnRef idx="2">
            <a:schemeClr val="accent1"/>
          </a:lnRef>
          <a:fillRef idx="0">
            <a:schemeClr val="accent1"/>
          </a:fillRef>
          <a:effectRef idx="1">
            <a:schemeClr val="accent1"/>
          </a:effectRef>
          <a:fontRef idx="minor">
            <a:schemeClr val="tx1"/>
          </a:fontRef>
        </p:style>
      </p:cxnSp>
      <p:cxnSp>
        <p:nvCxnSpPr>
          <p:cNvPr id="13" name="Connecteur droit avec flèche 12"/>
          <p:cNvCxnSpPr>
            <a:stCxn id="3" idx="0"/>
            <a:endCxn id="4" idx="2"/>
          </p:cNvCxnSpPr>
          <p:nvPr/>
        </p:nvCxnSpPr>
        <p:spPr>
          <a:xfrm>
            <a:off x="4697998" y="3048000"/>
            <a:ext cx="521702" cy="1588"/>
          </a:xfrm>
          <a:prstGeom prst="straightConnector1">
            <a:avLst/>
          </a:prstGeom>
          <a:ln>
            <a:solidFill>
              <a:srgbClr val="D7A09F"/>
            </a:solidFill>
            <a:tailEnd type="arrow"/>
          </a:ln>
        </p:spPr>
        <p:style>
          <a:lnRef idx="2">
            <a:schemeClr val="accent1"/>
          </a:lnRef>
          <a:fillRef idx="0">
            <a:schemeClr val="accent1"/>
          </a:fillRef>
          <a:effectRef idx="1">
            <a:schemeClr val="accent1"/>
          </a:effectRef>
          <a:fontRef idx="minor">
            <a:schemeClr val="tx1"/>
          </a:fontRef>
        </p:style>
      </p:cxnSp>
      <p:cxnSp>
        <p:nvCxnSpPr>
          <p:cNvPr id="14" name="Connecteur droit avec flèche 13"/>
          <p:cNvCxnSpPr>
            <a:stCxn id="4" idx="6"/>
            <a:endCxn id="36" idx="3"/>
          </p:cNvCxnSpPr>
          <p:nvPr/>
        </p:nvCxnSpPr>
        <p:spPr>
          <a:xfrm flipV="1">
            <a:off x="6667500" y="2963463"/>
            <a:ext cx="198258" cy="84537"/>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23" name="Rectangle 22"/>
          <p:cNvSpPr>
            <a:spLocks/>
          </p:cNvSpPr>
          <p:nvPr/>
        </p:nvSpPr>
        <p:spPr>
          <a:xfrm>
            <a:off x="676201" y="3886200"/>
            <a:ext cx="1892399" cy="871691"/>
          </a:xfrm>
          <a:prstGeom prst="rect">
            <a:avLst/>
          </a:prstGeom>
        </p:spPr>
        <p:style>
          <a:lnRef idx="1">
            <a:schemeClr val="accent1"/>
          </a:lnRef>
          <a:fillRef idx="3">
            <a:schemeClr val="accent1"/>
          </a:fillRef>
          <a:effectRef idx="2">
            <a:schemeClr val="accent1"/>
          </a:effectRef>
          <a:fontRef idx="minor">
            <a:schemeClr val="lt1"/>
          </a:fontRef>
        </p:style>
        <p:txBody>
          <a:bodyPr tIns="0" bIns="0" rtlCol="0" anchor="ctr" anchorCtr="1"/>
          <a:lstStyle/>
          <a:p>
            <a:pPr algn="ctr"/>
            <a:r>
              <a:rPr lang="fr-FR" dirty="0" smtClean="0"/>
              <a:t>Accompagnement</a:t>
            </a:r>
          </a:p>
          <a:p>
            <a:pPr algn="ctr"/>
            <a:r>
              <a:rPr lang="fr-FR" dirty="0" smtClean="0"/>
              <a:t>Thérapeutique familial</a:t>
            </a:r>
            <a:endParaRPr lang="fr-FR" dirty="0"/>
          </a:p>
        </p:txBody>
      </p:sp>
      <p:cxnSp>
        <p:nvCxnSpPr>
          <p:cNvPr id="39" name="Connecteur droit avec flèche 38"/>
          <p:cNvCxnSpPr>
            <a:stCxn id="9" idx="4"/>
          </p:cNvCxnSpPr>
          <p:nvPr/>
        </p:nvCxnSpPr>
        <p:spPr>
          <a:xfrm rot="16200000" flipH="1">
            <a:off x="5457226" y="5157415"/>
            <a:ext cx="1007550" cy="22201"/>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45" name="Rectangle 44"/>
          <p:cNvSpPr>
            <a:spLocks/>
          </p:cNvSpPr>
          <p:nvPr/>
        </p:nvSpPr>
        <p:spPr>
          <a:xfrm>
            <a:off x="600001" y="1671301"/>
            <a:ext cx="1892399" cy="619799"/>
          </a:xfrm>
          <a:prstGeom prst="rect">
            <a:avLst/>
          </a:prstGeom>
        </p:spPr>
        <p:style>
          <a:lnRef idx="1">
            <a:schemeClr val="accent1"/>
          </a:lnRef>
          <a:fillRef idx="3">
            <a:schemeClr val="accent1"/>
          </a:fillRef>
          <a:effectRef idx="2">
            <a:schemeClr val="accent1"/>
          </a:effectRef>
          <a:fontRef idx="minor">
            <a:schemeClr val="lt1"/>
          </a:fontRef>
        </p:style>
        <p:txBody>
          <a:bodyPr tIns="0" bIns="0" rtlCol="0" anchor="ctr" anchorCtr="1"/>
          <a:lstStyle/>
          <a:p>
            <a:r>
              <a:rPr lang="fr-FR" dirty="0" smtClean="0"/>
              <a:t>Psychothérapie</a:t>
            </a:r>
            <a:endParaRPr lang="fr-FR" dirty="0"/>
          </a:p>
        </p:txBody>
      </p:sp>
      <p:sp>
        <p:nvSpPr>
          <p:cNvPr id="46" name="Hexagone 45"/>
          <p:cNvSpPr/>
          <p:nvPr/>
        </p:nvSpPr>
        <p:spPr>
          <a:xfrm>
            <a:off x="2994000" y="1638300"/>
            <a:ext cx="1703998" cy="685800"/>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400" dirty="0" smtClean="0"/>
              <a:t>Jeu, dessin, communication langage</a:t>
            </a:r>
            <a:endParaRPr lang="fr-FR" sz="1400" dirty="0"/>
          </a:p>
        </p:txBody>
      </p:sp>
      <p:sp>
        <p:nvSpPr>
          <p:cNvPr id="47" name="Ellipse 46"/>
          <p:cNvSpPr/>
          <p:nvPr/>
        </p:nvSpPr>
        <p:spPr>
          <a:xfrm>
            <a:off x="5219700" y="1600200"/>
            <a:ext cx="1447800" cy="7620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600" dirty="0" smtClean="0"/>
              <a:t>« Image » de soi - autre</a:t>
            </a:r>
            <a:endParaRPr lang="fr-FR" sz="1600" dirty="0"/>
          </a:p>
        </p:txBody>
      </p:sp>
      <p:cxnSp>
        <p:nvCxnSpPr>
          <p:cNvPr id="48" name="Connecteur droit avec flèche 47"/>
          <p:cNvCxnSpPr>
            <a:stCxn id="45" idx="3"/>
            <a:endCxn id="46" idx="3"/>
          </p:cNvCxnSpPr>
          <p:nvPr/>
        </p:nvCxnSpPr>
        <p:spPr>
          <a:xfrm flipV="1">
            <a:off x="2492400" y="1981200"/>
            <a:ext cx="501600" cy="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9" name="Connecteur droit avec flèche 48"/>
          <p:cNvCxnSpPr>
            <a:stCxn id="46" idx="0"/>
            <a:endCxn id="47" idx="2"/>
          </p:cNvCxnSpPr>
          <p:nvPr/>
        </p:nvCxnSpPr>
        <p:spPr>
          <a:xfrm>
            <a:off x="4697998" y="1981200"/>
            <a:ext cx="521702"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3" name="Ellipse 52"/>
          <p:cNvSpPr/>
          <p:nvPr/>
        </p:nvSpPr>
        <p:spPr>
          <a:xfrm>
            <a:off x="5226001" y="4910291"/>
            <a:ext cx="1555799" cy="7620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400" dirty="0" smtClean="0"/>
              <a:t>Stress familial</a:t>
            </a:r>
            <a:endParaRPr lang="fr-FR" sz="1400" dirty="0"/>
          </a:p>
        </p:txBody>
      </p:sp>
      <p:sp>
        <p:nvSpPr>
          <p:cNvPr id="54" name="Rectangle 53"/>
          <p:cNvSpPr>
            <a:spLocks/>
          </p:cNvSpPr>
          <p:nvPr/>
        </p:nvSpPr>
        <p:spPr>
          <a:xfrm>
            <a:off x="152400" y="5988000"/>
            <a:ext cx="2425799" cy="727799"/>
          </a:xfrm>
          <a:prstGeom prst="rect">
            <a:avLst/>
          </a:prstGeom>
          <a:solidFill>
            <a:srgbClr val="D7A09F"/>
          </a:solidFill>
        </p:spPr>
        <p:style>
          <a:lnRef idx="1">
            <a:schemeClr val="accent1"/>
          </a:lnRef>
          <a:fillRef idx="3">
            <a:schemeClr val="accent1"/>
          </a:fillRef>
          <a:effectRef idx="2">
            <a:schemeClr val="accent1"/>
          </a:effectRef>
          <a:fontRef idx="minor">
            <a:schemeClr val="lt1"/>
          </a:fontRef>
        </p:style>
        <p:txBody>
          <a:bodyPr tIns="0" bIns="0" rtlCol="0" anchor="ctr" anchorCtr="1"/>
          <a:lstStyle/>
          <a:p>
            <a:pPr algn="ctr"/>
            <a:r>
              <a:rPr lang="fr-FR" dirty="0" smtClean="0"/>
              <a:t>Temps séquentiel</a:t>
            </a:r>
          </a:p>
          <a:p>
            <a:pPr algn="ctr"/>
            <a:r>
              <a:rPr lang="fr-FR" dirty="0" smtClean="0"/>
              <a:t>Interventions de crise</a:t>
            </a:r>
          </a:p>
        </p:txBody>
      </p:sp>
      <p:sp>
        <p:nvSpPr>
          <p:cNvPr id="55" name="Ellipse 54"/>
          <p:cNvSpPr/>
          <p:nvPr/>
        </p:nvSpPr>
        <p:spPr>
          <a:xfrm>
            <a:off x="5181600" y="5911800"/>
            <a:ext cx="1739410" cy="870000"/>
          </a:xfrm>
          <a:prstGeom prst="ellipse">
            <a:avLst/>
          </a:prstGeom>
          <a:solidFill>
            <a:srgbClr val="D7A09F"/>
          </a:solidFill>
          <a:ln>
            <a:solidFill>
              <a:srgbClr val="D7A09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400" dirty="0" smtClean="0"/>
              <a:t>Angoisses de séparation, rages …</a:t>
            </a:r>
            <a:endParaRPr lang="fr-FR" sz="1400" dirty="0"/>
          </a:p>
        </p:txBody>
      </p:sp>
      <p:cxnSp>
        <p:nvCxnSpPr>
          <p:cNvPr id="34" name="Connecteur droit avec flèche 33"/>
          <p:cNvCxnSpPr>
            <a:stCxn id="47" idx="4"/>
            <a:endCxn id="4" idx="0"/>
          </p:cNvCxnSpPr>
          <p:nvPr/>
        </p:nvCxnSpPr>
        <p:spPr>
          <a:xfrm rot="5400000">
            <a:off x="5791200" y="2514600"/>
            <a:ext cx="304800" cy="1588"/>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36" name="Ellipse 35"/>
          <p:cNvSpPr>
            <a:spLocks noChangeAspect="1"/>
          </p:cNvSpPr>
          <p:nvPr/>
        </p:nvSpPr>
        <p:spPr>
          <a:xfrm>
            <a:off x="6566390" y="2026620"/>
            <a:ext cx="2044210" cy="1097580"/>
          </a:xfrm>
          <a:prstGeom prst="ellipse">
            <a:avLst/>
          </a:prstGeom>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lang="fr-FR" sz="1600" dirty="0" smtClean="0"/>
              <a:t>Relations</a:t>
            </a:r>
            <a:br>
              <a:rPr lang="fr-FR" sz="1600" dirty="0" smtClean="0"/>
            </a:br>
            <a:r>
              <a:rPr lang="fr-FR" sz="1600" dirty="0" smtClean="0"/>
              <a:t>interpersonnelles</a:t>
            </a:r>
          </a:p>
        </p:txBody>
      </p:sp>
      <p:sp>
        <p:nvSpPr>
          <p:cNvPr id="42" name="Rectangle 41"/>
          <p:cNvSpPr>
            <a:spLocks/>
          </p:cNvSpPr>
          <p:nvPr/>
        </p:nvSpPr>
        <p:spPr>
          <a:xfrm>
            <a:off x="300599" y="566401"/>
            <a:ext cx="2129400" cy="619799"/>
          </a:xfrm>
          <a:prstGeom prst="rect">
            <a:avLst/>
          </a:prstGeom>
          <a:solidFill>
            <a:srgbClr val="C0504D">
              <a:alpha val="40000"/>
            </a:srgbClr>
          </a:solidFill>
        </p:spPr>
        <p:style>
          <a:lnRef idx="1">
            <a:schemeClr val="accent1"/>
          </a:lnRef>
          <a:fillRef idx="3">
            <a:schemeClr val="accent1"/>
          </a:fillRef>
          <a:effectRef idx="2">
            <a:schemeClr val="accent1"/>
          </a:effectRef>
          <a:fontRef idx="minor">
            <a:schemeClr val="lt1"/>
          </a:fontRef>
        </p:style>
        <p:txBody>
          <a:bodyPr tIns="0" bIns="0" rtlCol="0" anchor="ctr" anchorCtr="1"/>
          <a:lstStyle/>
          <a:p>
            <a:r>
              <a:rPr lang="fr-FR" dirty="0" smtClean="0"/>
              <a:t>Groupes à médiation</a:t>
            </a:r>
            <a:endParaRPr lang="fr-FR" dirty="0"/>
          </a:p>
        </p:txBody>
      </p:sp>
      <p:cxnSp>
        <p:nvCxnSpPr>
          <p:cNvPr id="59" name="Connecteur droit avec flèche 58"/>
          <p:cNvCxnSpPr>
            <a:stCxn id="54" idx="3"/>
            <a:endCxn id="55" idx="2"/>
          </p:cNvCxnSpPr>
          <p:nvPr/>
        </p:nvCxnSpPr>
        <p:spPr>
          <a:xfrm flipV="1">
            <a:off x="2578199" y="6346800"/>
            <a:ext cx="2603401" cy="51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7" name="Hexagone 76"/>
          <p:cNvSpPr/>
          <p:nvPr/>
        </p:nvSpPr>
        <p:spPr>
          <a:xfrm>
            <a:off x="2994000" y="533400"/>
            <a:ext cx="1703998" cy="1066800"/>
          </a:xfrm>
          <a:prstGeom prst="hexagon">
            <a:avLst>
              <a:gd name="adj" fmla="val 13770"/>
              <a:gd name="vf" fmla="val 115470"/>
            </a:avLst>
          </a:prstGeom>
          <a:solidFill>
            <a:srgbClr val="D7A09F"/>
          </a:solidFill>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fr-FR" sz="1400" dirty="0" smtClean="0"/>
              <a:t>Représentations et mises en scène de la réalité</a:t>
            </a:r>
            <a:br>
              <a:rPr lang="fr-FR" sz="1400" dirty="0" smtClean="0"/>
            </a:br>
            <a:r>
              <a:rPr lang="fr-FR" sz="1400" dirty="0" smtClean="0"/>
              <a:t>Activités partagées</a:t>
            </a:r>
            <a:endParaRPr lang="fr-FR" sz="1400" dirty="0"/>
          </a:p>
        </p:txBody>
      </p:sp>
      <p:cxnSp>
        <p:nvCxnSpPr>
          <p:cNvPr id="79" name="Connecteur droit avec flèche 78"/>
          <p:cNvCxnSpPr>
            <a:stCxn id="42" idx="3"/>
            <a:endCxn id="77" idx="3"/>
          </p:cNvCxnSpPr>
          <p:nvPr/>
        </p:nvCxnSpPr>
        <p:spPr>
          <a:xfrm>
            <a:off x="2429999" y="876301"/>
            <a:ext cx="564001" cy="19049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1" name="Connecteur droit avec flèche 80"/>
          <p:cNvCxnSpPr>
            <a:stCxn id="77" idx="0"/>
            <a:endCxn id="47" idx="0"/>
          </p:cNvCxnSpPr>
          <p:nvPr/>
        </p:nvCxnSpPr>
        <p:spPr>
          <a:xfrm>
            <a:off x="4697998" y="1066800"/>
            <a:ext cx="1245602" cy="533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5" name="Connecteur droit avec flèche 84"/>
          <p:cNvCxnSpPr>
            <a:stCxn id="47" idx="6"/>
            <a:endCxn id="36" idx="1"/>
          </p:cNvCxnSpPr>
          <p:nvPr/>
        </p:nvCxnSpPr>
        <p:spPr>
          <a:xfrm>
            <a:off x="6667500" y="1981200"/>
            <a:ext cx="198258" cy="206157"/>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89" name="ZoneTexte 88"/>
          <p:cNvSpPr txBox="1"/>
          <p:nvPr/>
        </p:nvSpPr>
        <p:spPr>
          <a:xfrm>
            <a:off x="2578199" y="82034"/>
            <a:ext cx="2480166" cy="369332"/>
          </a:xfrm>
          <a:prstGeom prst="rect">
            <a:avLst/>
          </a:prstGeom>
          <a:noFill/>
        </p:spPr>
        <p:txBody>
          <a:bodyPr wrap="none" rtlCol="0">
            <a:spAutoFit/>
          </a:bodyPr>
          <a:lstStyle/>
          <a:p>
            <a:r>
              <a:rPr lang="fr-FR" dirty="0" smtClean="0"/>
              <a:t>Médiateurs changement</a:t>
            </a:r>
            <a:endParaRPr lang="fr-FR" dirty="0"/>
          </a:p>
        </p:txBody>
      </p:sp>
      <p:sp>
        <p:nvSpPr>
          <p:cNvPr id="90" name="ZoneTexte 89"/>
          <p:cNvSpPr txBox="1"/>
          <p:nvPr/>
        </p:nvSpPr>
        <p:spPr>
          <a:xfrm>
            <a:off x="5257800" y="82034"/>
            <a:ext cx="1877437" cy="369332"/>
          </a:xfrm>
          <a:prstGeom prst="rect">
            <a:avLst/>
          </a:prstGeom>
          <a:noFill/>
        </p:spPr>
        <p:txBody>
          <a:bodyPr wrap="none" rtlCol="0">
            <a:spAutoFit/>
          </a:bodyPr>
          <a:lstStyle/>
          <a:p>
            <a:r>
              <a:rPr lang="fr-FR" dirty="0" smtClean="0"/>
              <a:t>Variables causales</a:t>
            </a:r>
            <a:endParaRPr lang="fr-FR" dirty="0"/>
          </a:p>
        </p:txBody>
      </p:sp>
      <p:sp>
        <p:nvSpPr>
          <p:cNvPr id="91" name="ZoneTexte 90"/>
          <p:cNvSpPr txBox="1"/>
          <p:nvPr/>
        </p:nvSpPr>
        <p:spPr>
          <a:xfrm>
            <a:off x="152400" y="82034"/>
            <a:ext cx="2364750" cy="369332"/>
          </a:xfrm>
          <a:prstGeom prst="rect">
            <a:avLst/>
          </a:prstGeom>
          <a:noFill/>
        </p:spPr>
        <p:txBody>
          <a:bodyPr wrap="none" rtlCol="0">
            <a:spAutoFit/>
          </a:bodyPr>
          <a:lstStyle/>
          <a:p>
            <a:r>
              <a:rPr lang="fr-FR" dirty="0" smtClean="0"/>
              <a:t>Actions thérapeutiques</a:t>
            </a:r>
            <a:endParaRPr lang="fr-FR" dirty="0"/>
          </a:p>
        </p:txBody>
      </p:sp>
      <p:sp>
        <p:nvSpPr>
          <p:cNvPr id="93" name="ZoneTexte 92"/>
          <p:cNvSpPr txBox="1"/>
          <p:nvPr/>
        </p:nvSpPr>
        <p:spPr>
          <a:xfrm>
            <a:off x="7266563" y="82034"/>
            <a:ext cx="1468446" cy="369332"/>
          </a:xfrm>
          <a:prstGeom prst="rect">
            <a:avLst/>
          </a:prstGeom>
          <a:noFill/>
        </p:spPr>
        <p:txBody>
          <a:bodyPr wrap="none" rtlCol="0">
            <a:spAutoFit/>
          </a:bodyPr>
          <a:lstStyle/>
          <a:p>
            <a:r>
              <a:rPr lang="fr-FR" dirty="0" smtClean="0"/>
              <a:t>Changements</a:t>
            </a:r>
            <a:endParaRPr lang="fr-F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7" name="Diagramme 6"/>
          <p:cNvGraphicFramePr/>
          <p:nvPr/>
        </p:nvGraphicFramePr>
        <p:xfrm>
          <a:off x="762000" y="1600200"/>
          <a:ext cx="6096000" cy="3505200"/>
        </p:xfrm>
        <a:graphic>
          <a:graphicData uri="http://schemas.openxmlformats.org/drawingml/2006/diagram">
            <a:relIds xmlns:dgm="http://schemas.openxmlformats.org/drawingml/2006/diagram" xmlns:r="http://schemas.openxmlformats.org/officeDocument/2006/relationships" r:dm="rId2" r:lo="rId3" r:qs="rId4" r:cs="rId5"/>
          </a:graphicData>
        </a:graphic>
      </p:graphicFrame>
      <p:sp>
        <p:nvSpPr>
          <p:cNvPr id="10" name="Rectangle à coins arrondis 9"/>
          <p:cNvSpPr/>
          <p:nvPr/>
        </p:nvSpPr>
        <p:spPr>
          <a:xfrm>
            <a:off x="7010400" y="1676400"/>
            <a:ext cx="1828800" cy="3352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600" dirty="0" smtClean="0"/>
              <a:t>sentiment de soi, langage, relations interpersonnelles tolérance affective, insight investissement de la réalité, …</a:t>
            </a:r>
            <a:endParaRPr lang="fr-FR" sz="1600" dirty="0"/>
          </a:p>
        </p:txBody>
      </p:sp>
      <p:sp>
        <p:nvSpPr>
          <p:cNvPr id="12" name="ZoneTexte 11"/>
          <p:cNvSpPr txBox="1"/>
          <p:nvPr/>
        </p:nvSpPr>
        <p:spPr>
          <a:xfrm>
            <a:off x="228600" y="1600201"/>
            <a:ext cx="461665" cy="3505199"/>
          </a:xfrm>
          <a:prstGeom prst="rect">
            <a:avLst/>
          </a:prstGeom>
          <a:solidFill>
            <a:srgbClr val="3486D6">
              <a:alpha val="65000"/>
            </a:srgbClr>
          </a:solidFill>
          <a:ln>
            <a:solidFill>
              <a:srgbClr val="3486D6"/>
            </a:solidFill>
          </a:ln>
        </p:spPr>
        <p:txBody>
          <a:bodyPr vert="vert270" wrap="square" rtlCol="0">
            <a:spAutoFit/>
          </a:bodyPr>
          <a:lstStyle/>
          <a:p>
            <a:pPr algn="ctr"/>
            <a:r>
              <a:rPr lang="fr-FR" dirty="0" smtClean="0"/>
              <a:t>FORMULATION DE CAS</a:t>
            </a:r>
          </a:p>
        </p:txBody>
      </p:sp>
      <p:sp>
        <p:nvSpPr>
          <p:cNvPr id="13" name="ZoneTexte 12"/>
          <p:cNvSpPr txBox="1"/>
          <p:nvPr/>
        </p:nvSpPr>
        <p:spPr>
          <a:xfrm>
            <a:off x="3387234" y="1002268"/>
            <a:ext cx="2480166" cy="369332"/>
          </a:xfrm>
          <a:prstGeom prst="rect">
            <a:avLst/>
          </a:prstGeom>
          <a:noFill/>
        </p:spPr>
        <p:txBody>
          <a:bodyPr wrap="none" rtlCol="0">
            <a:spAutoFit/>
          </a:bodyPr>
          <a:lstStyle/>
          <a:p>
            <a:r>
              <a:rPr lang="fr-FR" dirty="0" smtClean="0"/>
              <a:t>Médiateurs changement</a:t>
            </a:r>
            <a:endParaRPr lang="fr-FR" dirty="0"/>
          </a:p>
        </p:txBody>
      </p:sp>
      <p:sp>
        <p:nvSpPr>
          <p:cNvPr id="14" name="ZoneTexte 13"/>
          <p:cNvSpPr txBox="1"/>
          <p:nvPr/>
        </p:nvSpPr>
        <p:spPr>
          <a:xfrm>
            <a:off x="607050" y="1002268"/>
            <a:ext cx="2364750" cy="369332"/>
          </a:xfrm>
          <a:prstGeom prst="rect">
            <a:avLst/>
          </a:prstGeom>
          <a:noFill/>
        </p:spPr>
        <p:txBody>
          <a:bodyPr wrap="none" rtlCol="0">
            <a:spAutoFit/>
          </a:bodyPr>
          <a:lstStyle/>
          <a:p>
            <a:r>
              <a:rPr lang="fr-FR" dirty="0" smtClean="0"/>
              <a:t>Actions thérapeutiques</a:t>
            </a:r>
            <a:endParaRPr lang="fr-FR" dirty="0"/>
          </a:p>
        </p:txBody>
      </p:sp>
      <p:sp>
        <p:nvSpPr>
          <p:cNvPr id="15" name="ZoneTexte 14"/>
          <p:cNvSpPr txBox="1"/>
          <p:nvPr/>
        </p:nvSpPr>
        <p:spPr>
          <a:xfrm>
            <a:off x="7086600" y="1002268"/>
            <a:ext cx="1468446" cy="369332"/>
          </a:xfrm>
          <a:prstGeom prst="rect">
            <a:avLst/>
          </a:prstGeom>
          <a:noFill/>
        </p:spPr>
        <p:txBody>
          <a:bodyPr wrap="none" rtlCol="0">
            <a:spAutoFit/>
          </a:bodyPr>
          <a:lstStyle/>
          <a:p>
            <a:r>
              <a:rPr lang="fr-FR" dirty="0" smtClean="0"/>
              <a:t>Changements</a:t>
            </a:r>
            <a:endParaRPr lang="fr-FR" dirty="0"/>
          </a:p>
        </p:txBody>
      </p:sp>
      <p:sp>
        <p:nvSpPr>
          <p:cNvPr id="16" name="ZoneTexte 15"/>
          <p:cNvSpPr txBox="1"/>
          <p:nvPr/>
        </p:nvSpPr>
        <p:spPr>
          <a:xfrm>
            <a:off x="228601" y="5486400"/>
            <a:ext cx="8610600" cy="954107"/>
          </a:xfrm>
          <a:prstGeom prst="rect">
            <a:avLst/>
          </a:prstGeom>
          <a:noFill/>
        </p:spPr>
        <p:txBody>
          <a:bodyPr wrap="square" rtlCol="0">
            <a:spAutoFit/>
          </a:bodyPr>
          <a:lstStyle/>
          <a:p>
            <a:pPr algn="just"/>
            <a:r>
              <a:rPr lang="fr-FR" sz="1400" b="1" dirty="0" smtClean="0"/>
              <a:t>Les différentes possibilités offertes par le plateau technique sont activées au fur et à mesure de l’évolution de l’enfant, à partir des causes repérées de ses difficultés et des acquisitions qui permettent d’envisager de nouveaux progrès. La psychothérapie est un lieu privilégié pour impulser et apprécier la dynamique de changement dans l’ensemble des dimensions intrapsychiques et interpersonnelles.</a:t>
            </a:r>
            <a:endParaRPr lang="fr-FR" sz="1400" b="1"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3" name="Diagramme 2"/>
          <p:cNvGraphicFramePr/>
          <p:nvPr/>
        </p:nvGraphicFramePr>
        <p:xfrm>
          <a:off x="1524000" y="1397000"/>
          <a:ext cx="6096000" cy="4064000"/>
        </p:xfrm>
        <a:graphic>
          <a:graphicData uri="http://schemas.openxmlformats.org/drawingml/2006/diagram">
            <a:relIds xmlns:dgm="http://schemas.openxmlformats.org/drawingml/2006/diagram" xmlns:r="http://schemas.openxmlformats.org/officeDocument/2006/relationships" r:dm="rId2" r:lo="rId3" r:qs="rId4" r:cs="rId5"/>
          </a:graphicData>
        </a:graphic>
      </p:graphicFrame>
      <p:graphicFrame>
        <p:nvGraphicFramePr>
          <p:cNvPr id="4" name="Diagramme 3"/>
          <p:cNvGraphicFramePr/>
          <p:nvPr/>
        </p:nvGraphicFramePr>
        <p:xfrm>
          <a:off x="1524000" y="1397000"/>
          <a:ext cx="6096000" cy="4064000"/>
        </p:xfrm>
        <a:graphic>
          <a:graphicData uri="http://schemas.openxmlformats.org/drawingml/2006/diagram">
            <a:relIds xmlns:dgm="http://schemas.openxmlformats.org/drawingml/2006/diagram" xmlns:r="http://schemas.openxmlformats.org/officeDocument/2006/relationships" r:dm="rId6" r:lo="rId7" r:qs="rId8" r:cs="rId9"/>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En résumé</a:t>
            </a:r>
            <a:endParaRPr lang="fr-FR" dirty="0"/>
          </a:p>
        </p:txBody>
      </p:sp>
      <p:sp>
        <p:nvSpPr>
          <p:cNvPr id="3" name="Espace réservé du contenu 2"/>
          <p:cNvSpPr>
            <a:spLocks noGrp="1"/>
          </p:cNvSpPr>
          <p:nvPr>
            <p:ph idx="1"/>
          </p:nvPr>
        </p:nvSpPr>
        <p:spPr>
          <a:xfrm>
            <a:off x="228600" y="1600200"/>
            <a:ext cx="8686800" cy="4525963"/>
          </a:xfrm>
        </p:spPr>
        <p:txBody>
          <a:bodyPr>
            <a:noAutofit/>
          </a:bodyPr>
          <a:lstStyle/>
          <a:p>
            <a:r>
              <a:rPr lang="fr-FR" sz="2300" dirty="0" smtClean="0"/>
              <a:t>Les formulations de cas répétées à chaque évaluation intermédiaire permettent un travail d’évaluation des variables causales actives et des stratégies ajustées qui peuvent leur être attribuées à partir de la palette du dispositif (médiateurs).</a:t>
            </a:r>
          </a:p>
          <a:p>
            <a:r>
              <a:rPr lang="fr-FR" sz="2300" dirty="0" smtClean="0"/>
              <a:t>Les effets de ces pratiques psychothérapiques peuvent être évalués à partir des indicateurs de changement inclus dans les instruments et de leurs pertinence spécifique par rapport aux trios « manifestation - variable causale - interventions psychothérapiques ». Le matériel clinique est le même que dans la méthodologie générale (séances transcrites) </a:t>
            </a:r>
          </a:p>
          <a:p>
            <a:r>
              <a:rPr lang="fr-FR" sz="2300" dirty="0" smtClean="0"/>
              <a:t> Le processus peut être évalué à partir de  l’accompagnement individuel - familial psychothérapique et de la psychothérapie individuelle.</a:t>
            </a:r>
            <a:endParaRPr lang="fr-FR" sz="23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5467</TotalTime>
  <Words>932</Words>
  <Application>Microsoft Macintosh PowerPoint</Application>
  <PresentationFormat>Présentation à l'écran (4:3)</PresentationFormat>
  <Paragraphs>113</Paragraphs>
  <Slides>12</Slides>
  <Notes>0</Notes>
  <HiddenSlides>0</HiddenSlides>
  <MMClips>0</MMClips>
  <ScaleCrop>false</ScaleCrop>
  <HeadingPairs>
    <vt:vector size="4" baseType="variant">
      <vt:variant>
        <vt:lpstr>Modèle de conception</vt:lpstr>
      </vt:variant>
      <vt:variant>
        <vt:i4>1</vt:i4>
      </vt:variant>
      <vt:variant>
        <vt:lpstr>Titres des diapositives</vt:lpstr>
      </vt:variant>
      <vt:variant>
        <vt:i4>12</vt:i4>
      </vt:variant>
    </vt:vector>
  </HeadingPairs>
  <TitlesOfParts>
    <vt:vector size="13" baseType="lpstr">
      <vt:lpstr>Thème Office</vt:lpstr>
      <vt:lpstr>Modalités méthodologiques  pour prises en charges spécifiques</vt:lpstr>
      <vt:lpstr>Diapositive 2</vt:lpstr>
      <vt:lpstr>Des configurations variées</vt:lpstr>
      <vt:lpstr>Trois démarches principales </vt:lpstr>
      <vt:lpstr>La formulation de cas au cœur</vt:lpstr>
      <vt:lpstr>Formulation de cas</vt:lpstr>
      <vt:lpstr>Diapositive 7</vt:lpstr>
      <vt:lpstr>Diapositive 8</vt:lpstr>
      <vt:lpstr>Diapositive 9</vt:lpstr>
      <vt:lpstr>Diapositive 10</vt:lpstr>
      <vt:lpstr>Diapositive 11</vt:lpstr>
      <vt:lpstr>En résumé</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RRFPP 05/12/08 : Modalités méthodologiques pour dispositifs spécifiques pour </dc:title>
  <dc:creator>Jean-Michel THURIN</dc:creator>
  <cp:keywords>formulation de cas, variables causales, variables d'action, objectifs et stratégie, hopital de jour, évaluation psychothérapies</cp:keywords>
  <cp:lastModifiedBy>Jean-Michel THURIN</cp:lastModifiedBy>
  <cp:revision>96</cp:revision>
  <cp:lastPrinted>2009-03-15T13:25:29Z</cp:lastPrinted>
  <dcterms:created xsi:type="dcterms:W3CDTF">2009-05-10T17:19:55Z</dcterms:created>
  <dcterms:modified xsi:type="dcterms:W3CDTF">2009-05-10T17:23:13Z</dcterms:modified>
</cp:coreProperties>
</file>