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6.xml" ContentType="application/vnd.openxmlformats-officedocument.presentationml.slideLayout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docProps/app.xml" ContentType="application/vnd.openxmlformats-officedocument.extended-properties+xml"/>
  <Default Extension="rels" ContentType="application/vnd.openxmlformats-package.relationship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21" d="100"/>
          <a:sy n="121" d="100"/>
        </p:scale>
        <p:origin x="-28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4004-7C28-5F4A-BDAC-B546EE7F45DE}" type="datetimeFigureOut">
              <a:rPr lang="fr-FR" smtClean="0"/>
              <a:pPr/>
              <a:t>2/12/08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CF1AC-C6D8-A049-8CA1-4A0AA6A78FD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4004-7C28-5F4A-BDAC-B546EE7F45DE}" type="datetimeFigureOut">
              <a:rPr lang="fr-FR" smtClean="0"/>
              <a:pPr/>
              <a:t>2/12/08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CF1AC-C6D8-A049-8CA1-4A0AA6A78FD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4004-7C28-5F4A-BDAC-B546EE7F45DE}" type="datetimeFigureOut">
              <a:rPr lang="fr-FR" smtClean="0"/>
              <a:pPr/>
              <a:t>2/12/08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CF1AC-C6D8-A049-8CA1-4A0AA6A78FD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4004-7C28-5F4A-BDAC-B546EE7F45DE}" type="datetimeFigureOut">
              <a:rPr lang="fr-FR" smtClean="0"/>
              <a:pPr/>
              <a:t>2/12/08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CF1AC-C6D8-A049-8CA1-4A0AA6A78FD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4004-7C28-5F4A-BDAC-B546EE7F45DE}" type="datetimeFigureOut">
              <a:rPr lang="fr-FR" smtClean="0"/>
              <a:pPr/>
              <a:t>2/12/08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CF1AC-C6D8-A049-8CA1-4A0AA6A78FD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4004-7C28-5F4A-BDAC-B546EE7F45DE}" type="datetimeFigureOut">
              <a:rPr lang="fr-FR" smtClean="0"/>
              <a:pPr/>
              <a:t>2/12/08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CF1AC-C6D8-A049-8CA1-4A0AA6A78FD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4004-7C28-5F4A-BDAC-B546EE7F45DE}" type="datetimeFigureOut">
              <a:rPr lang="fr-FR" smtClean="0"/>
              <a:pPr/>
              <a:t>2/12/08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CF1AC-C6D8-A049-8CA1-4A0AA6A78FD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4004-7C28-5F4A-BDAC-B546EE7F45DE}" type="datetimeFigureOut">
              <a:rPr lang="fr-FR" smtClean="0"/>
              <a:pPr/>
              <a:t>2/12/08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CF1AC-C6D8-A049-8CA1-4A0AA6A78FD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4004-7C28-5F4A-BDAC-B546EE7F45DE}" type="datetimeFigureOut">
              <a:rPr lang="fr-FR" smtClean="0"/>
              <a:pPr/>
              <a:t>2/12/08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CF1AC-C6D8-A049-8CA1-4A0AA6A78FD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4004-7C28-5F4A-BDAC-B546EE7F45DE}" type="datetimeFigureOut">
              <a:rPr lang="fr-FR" smtClean="0"/>
              <a:pPr/>
              <a:t>2/12/08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CF1AC-C6D8-A049-8CA1-4A0AA6A78FD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4004-7C28-5F4A-BDAC-B546EE7F45DE}" type="datetimeFigureOut">
              <a:rPr lang="fr-FR" smtClean="0"/>
              <a:pPr/>
              <a:t>2/12/08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CF1AC-C6D8-A049-8CA1-4A0AA6A78FD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64004-7C28-5F4A-BDAC-B546EE7F45DE}" type="datetimeFigureOut">
              <a:rPr lang="fr-FR" smtClean="0"/>
              <a:pPr/>
              <a:t>2/12/08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CF1AC-C6D8-A049-8CA1-4A0AA6A78FD7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48400" y="4648200"/>
            <a:ext cx="1600200" cy="1676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Crise d’agitation avec menace de suicide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609600" y="1143000"/>
            <a:ext cx="1752600" cy="13716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rgbClr val="000000"/>
                </a:solidFill>
              </a:rPr>
              <a:t>Carences familiales graves maltraitance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609600" y="2819400"/>
            <a:ext cx="1752600" cy="13716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rgbClr val="000000"/>
                </a:solidFill>
              </a:rPr>
              <a:t>Placement familial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609600" y="4495800"/>
            <a:ext cx="1752600" cy="13716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rgbClr val="000000"/>
                </a:solidFill>
              </a:rPr>
              <a:t>Séparation avec frères et </a:t>
            </a:r>
            <a:r>
              <a:rPr lang="fr-FR" sz="1600" dirty="0" err="1" smtClean="0">
                <a:solidFill>
                  <a:srgbClr val="000000"/>
                </a:solidFill>
              </a:rPr>
              <a:t>soeurs</a:t>
            </a:r>
            <a:endParaRPr lang="fr-FR" sz="1600" dirty="0">
              <a:solidFill>
                <a:srgbClr val="000000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3276600" y="914400"/>
            <a:ext cx="1447800" cy="11430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Angoisse de </a:t>
            </a:r>
            <a:r>
              <a:rPr lang="fr-FR" sz="1400" dirty="0"/>
              <a:t>s</a:t>
            </a:r>
            <a:r>
              <a:rPr lang="fr-FR" sz="1400" dirty="0" smtClean="0"/>
              <a:t>éparation</a:t>
            </a:r>
            <a:endParaRPr lang="fr-FR" sz="1400" dirty="0"/>
          </a:p>
        </p:txBody>
      </p:sp>
      <p:sp>
        <p:nvSpPr>
          <p:cNvPr id="15" name="Ellipse 14"/>
          <p:cNvSpPr/>
          <p:nvPr/>
        </p:nvSpPr>
        <p:spPr>
          <a:xfrm>
            <a:off x="3276600" y="2362200"/>
            <a:ext cx="1447800" cy="11430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détresse</a:t>
            </a:r>
            <a:endParaRPr lang="fr-FR" sz="1400" dirty="0"/>
          </a:p>
        </p:txBody>
      </p:sp>
      <p:sp>
        <p:nvSpPr>
          <p:cNvPr id="16" name="Ellipse 15"/>
          <p:cNvSpPr/>
          <p:nvPr/>
        </p:nvSpPr>
        <p:spPr>
          <a:xfrm>
            <a:off x="3276600" y="3733800"/>
            <a:ext cx="1447800" cy="11430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Humeur labile</a:t>
            </a:r>
            <a:endParaRPr lang="fr-FR" sz="1400" dirty="0"/>
          </a:p>
        </p:txBody>
      </p:sp>
      <p:sp>
        <p:nvSpPr>
          <p:cNvPr id="17" name="Ellipse 16"/>
          <p:cNvSpPr/>
          <p:nvPr/>
        </p:nvSpPr>
        <p:spPr>
          <a:xfrm>
            <a:off x="4305300" y="5029200"/>
            <a:ext cx="1447800" cy="11430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dysthymie</a:t>
            </a:r>
            <a:endParaRPr lang="fr-FR" sz="1400" dirty="0"/>
          </a:p>
        </p:txBody>
      </p:sp>
      <p:sp>
        <p:nvSpPr>
          <p:cNvPr id="18" name="Rectangle 17"/>
          <p:cNvSpPr/>
          <p:nvPr/>
        </p:nvSpPr>
        <p:spPr>
          <a:xfrm>
            <a:off x="5334000" y="1295400"/>
            <a:ext cx="1600200" cy="990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Deuil récent</a:t>
            </a: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Mère adoptive</a:t>
            </a:r>
          </a:p>
          <a:p>
            <a:pPr algn="ctr"/>
            <a:r>
              <a:rPr lang="fr-FR" dirty="0" err="1" smtClean="0">
                <a:solidFill>
                  <a:schemeClr val="tx1"/>
                </a:solidFill>
              </a:rPr>
              <a:t>contenante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486400" y="3200400"/>
            <a:ext cx="1600200" cy="838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Conflit familial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39000" y="3581400"/>
            <a:ext cx="16002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Relation conjugale conflictuelle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162800" y="1104900"/>
            <a:ext cx="1600200" cy="11811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Divorce antérieur</a:t>
            </a: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Conflit toujours actuel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239000" y="2514600"/>
            <a:ext cx="1600200" cy="838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Eloignement géographique des enfants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4" name="Ellipse 23"/>
          <p:cNvSpPr/>
          <p:nvPr/>
        </p:nvSpPr>
        <p:spPr>
          <a:xfrm>
            <a:off x="2514600" y="5029200"/>
            <a:ext cx="1447800" cy="11430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Insécurité de base fragilité identitaire</a:t>
            </a:r>
            <a:endParaRPr lang="fr-FR" sz="1400" dirty="0"/>
          </a:p>
        </p:txBody>
      </p:sp>
      <p:sp>
        <p:nvSpPr>
          <p:cNvPr id="25" name="Rectangle 24"/>
          <p:cNvSpPr/>
          <p:nvPr/>
        </p:nvSpPr>
        <p:spPr>
          <a:xfrm>
            <a:off x="609600" y="228600"/>
            <a:ext cx="1752600" cy="533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0000"/>
                </a:solidFill>
              </a:rPr>
              <a:t>Histoire précoce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743200" y="228600"/>
            <a:ext cx="2514600" cy="533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0000"/>
                </a:solidFill>
              </a:rPr>
              <a:t>Symptômes et problèmes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715000" y="228600"/>
            <a:ext cx="25146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0000"/>
                </a:solidFill>
              </a:rPr>
              <a:t>Contexte actuel</a:t>
            </a:r>
            <a:endParaRPr lang="fr-FR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</TotalTime>
  <Words>55</Words>
  <Application>Microsoft Macintosh PowerPoint</Application>
  <PresentationFormat>Présentation à l'écran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Company>mt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Monique THURIN</dc:creator>
  <cp:lastModifiedBy>Monique THURIN</cp:lastModifiedBy>
  <cp:revision>4</cp:revision>
  <dcterms:created xsi:type="dcterms:W3CDTF">2008-12-02T09:11:46Z</dcterms:created>
  <dcterms:modified xsi:type="dcterms:W3CDTF">2008-12-02T12:42:36Z</dcterms:modified>
</cp:coreProperties>
</file>