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4.xml" ContentType="application/vnd.openxmlformats-officedocument.presentationml.slide+xml"/>
  <Default Extension="png" ContentType="image/png"/>
  <Default Extension="tiff" ContentType="image/tiff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  <p:clrMru>
    <a:srgbClr val="1F497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89" d="100"/>
          <a:sy n="89" d="100"/>
        </p:scale>
        <p:origin x="-12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4" Type="http://schemas.openxmlformats.org/officeDocument/2006/relationships/slide" Target="slides/slide3.xml"/><Relationship Id="rId10" Type="http://schemas.openxmlformats.org/officeDocument/2006/relationships/theme" Target="theme/theme1.xml"/><Relationship Id="rId5" Type="http://schemas.openxmlformats.org/officeDocument/2006/relationships/slide" Target="slides/slide4.xml"/><Relationship Id="rId7" Type="http://schemas.openxmlformats.org/officeDocument/2006/relationships/printerSettings" Target="printerSettings/printerSettings1.bin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viewProps" Target="viewProps.xml"/><Relationship Id="rId3" Type="http://schemas.openxmlformats.org/officeDocument/2006/relationships/slide" Target="slides/slide2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4" Type="http://schemas.openxmlformats.org/officeDocument/2006/relationships/image" Target="../media/image3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5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1F497D"/>
                </a:solidFill>
              </a:rPr>
              <a:t>Formulation de cas SCPD* Alzheimer</a:t>
            </a:r>
            <a:endParaRPr lang="fr-FR" dirty="0">
              <a:solidFill>
                <a:srgbClr val="1F497D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JM Thurin</a:t>
            </a:r>
            <a:endParaRPr lang="fr-FR" dirty="0"/>
          </a:p>
        </p:txBody>
      </p:sp>
      <p:pic>
        <p:nvPicPr>
          <p:cNvPr id="4" name="Image 3" descr="Logo3RRFPP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5567975"/>
            <a:ext cx="1055995" cy="1061425"/>
          </a:xfrm>
          <a:prstGeom prst="rect">
            <a:avLst/>
          </a:prstGeom>
          <a:noFill/>
          <a:ln w="6350">
            <a:solidFill>
              <a:srgbClr val="FF6600"/>
            </a:solidFill>
            <a:miter lim="800000"/>
            <a:headEnd/>
            <a:tailEnd/>
          </a:ln>
        </p:spPr>
      </p:pic>
      <p:pic>
        <p:nvPicPr>
          <p:cNvPr id="5" name="Image 4" descr="MiniInser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6368698"/>
            <a:ext cx="1219200" cy="323850"/>
          </a:xfrm>
          <a:prstGeom prst="rect">
            <a:avLst/>
          </a:prstGeom>
        </p:spPr>
      </p:pic>
      <p:pic>
        <p:nvPicPr>
          <p:cNvPr id="6" name="Image 5" descr="logoFFP.tif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9188" y="6324600"/>
            <a:ext cx="690212" cy="425098"/>
          </a:xfrm>
          <a:prstGeom prst="rect">
            <a:avLst/>
          </a:prstGeom>
        </p:spPr>
      </p:pic>
      <p:pic>
        <p:nvPicPr>
          <p:cNvPr id="7" name="Image 6" descr="TechPsyTitr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6373602"/>
            <a:ext cx="827996" cy="367998"/>
          </a:xfrm>
          <a:prstGeom prst="rect">
            <a:avLst/>
          </a:prstGeom>
        </p:spPr>
      </p:pic>
      <p:pic>
        <p:nvPicPr>
          <p:cNvPr id="9" name="Image 8" descr="Image 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8986" y="6386203"/>
            <a:ext cx="599214" cy="395597"/>
          </a:xfrm>
          <a:prstGeom prst="rect">
            <a:avLst/>
          </a:prstGeom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914400" y="5105400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2000" dirty="0" smtClean="0">
                <a:solidFill>
                  <a:srgbClr val="0000FF"/>
                </a:solidFill>
              </a:rPr>
              <a:t>*SCPD </a:t>
            </a:r>
            <a:r>
              <a:rPr lang="fr-FR" sz="1400" dirty="0" smtClean="0">
                <a:solidFill>
                  <a:srgbClr val="0000FF"/>
                </a:solidFill>
              </a:rPr>
              <a:t>: </a:t>
            </a:r>
            <a:r>
              <a:rPr lang="fr-F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Symptômes Psychologiques et Comportementaux des Démences</a:t>
            </a:r>
            <a:endParaRPr lang="fr-FR" b="1" dirty="0" smtClean="0">
              <a:solidFill>
                <a:srgbClr val="0000FF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 eaLnBrk="1" hangingPunct="1"/>
            <a:endParaRPr lang="fr-FR" sz="3600" dirty="0">
              <a:solidFill>
                <a:srgbClr val="FFF91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Définitions </a:t>
            </a:r>
            <a:r>
              <a:rPr kumimoji="0" lang="fr-FR" sz="32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(1)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Une formulation de cas est le </a:t>
            </a:r>
            <a:r>
              <a:rPr kumimoji="0" lang="fr-FR" sz="3200" b="0" i="1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processus</a:t>
            </a:r>
            <a:r>
              <a:rPr kumimoji="0" lang="fr-FR" sz="32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d’utilisation de cadres théoriques solides pour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1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organiser </a:t>
            </a:r>
            <a:r>
              <a:rPr kumimoji="0" lang="fr-FR" sz="28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données d’entretien, les données d'observation et les données d'évaluation (psychologique, psychiatrique et/ou psychosocial),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1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formuler des hypothèses </a:t>
            </a:r>
            <a:r>
              <a:rPr kumimoji="0" lang="fr-FR" sz="28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qui peuvent expliquer la dynamique fondamentale d'un problème actuel,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afin de </a:t>
            </a:r>
            <a:r>
              <a:rPr kumimoji="0" lang="fr-FR" sz="2800" b="0" i="1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formuler un plan de traitement </a:t>
            </a:r>
            <a:r>
              <a:rPr kumimoji="0" lang="fr-FR" sz="28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basé sur des forces appropriées.</a:t>
            </a:r>
          </a:p>
          <a:p>
            <a:pPr marL="342900" marR="0" lvl="0" indent="-34290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378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(Nelson et Hastie)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914400" cy="365125"/>
          </a:xfrm>
        </p:spPr>
        <p:txBody>
          <a:bodyPr/>
          <a:lstStyle/>
          <a:p>
            <a:r>
              <a:rPr lang="fr-FR" smtClean="0"/>
              <a:t>16/09/08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001000" y="6356350"/>
            <a:ext cx="685800" cy="365125"/>
          </a:xfrm>
        </p:spPr>
        <p:txBody>
          <a:bodyPr/>
          <a:lstStyle/>
          <a:p>
            <a:fld id="{B8A2C5F3-5D9D-6E42-AAA0-C8EB1940D52F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5867400" cy="365125"/>
          </a:xfrm>
        </p:spPr>
        <p:txBody>
          <a:bodyPr/>
          <a:lstStyle/>
          <a:p>
            <a:r>
              <a:rPr lang="fr-FR" smtClean="0"/>
              <a:t>Jean-Michel Thurin - Formulation de cas et problématique borderline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Définitions </a:t>
            </a:r>
            <a:r>
              <a:rPr kumimoji="0" lang="fr-FR" sz="32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(2)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4"/>
          <p:cNvSpPr txBox="1">
            <a:spLocks/>
          </p:cNvSpPr>
          <p:nvPr/>
        </p:nvSpPr>
        <p:spPr>
          <a:xfrm>
            <a:off x="457200" y="1600200"/>
            <a:ext cx="82296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857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C’est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 un processus intégratif qui synthétise comment on comprend les facteurs complexes en interaction impliqués dans le développement des problèmes présentés par le patient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fr-FR" sz="2800" b="0" i="1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 à partir duquel un ensemble d’hypothèses est généré à propos de l’étiologie et des facteurs qui perpétuent ces problèmes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fr-FR" sz="2800" b="0" i="1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 qui prend en compte les forces et les aptitudes du patient, de l’équipe et de sa famille qui peuvent aider à identifier les approches thérapeutiques potentiellement efficaces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fr-FR" sz="2800" b="0" i="1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 </a:t>
            </a:r>
            <a:r>
              <a:rPr kumimoji="0" lang="fr-FR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 qui traduit le diagnostic en interventions thérapeutiques spécifiques et individualisées</a:t>
            </a:r>
          </a:p>
          <a:p>
            <a:pPr marL="742950" marR="0" lvl="1" indent="-28575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(d’après </a:t>
            </a:r>
            <a:r>
              <a:rPr kumimoji="0" lang="fr-F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Winters</a:t>
            </a: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2007)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914400" cy="365125"/>
          </a:xfrm>
        </p:spPr>
        <p:txBody>
          <a:bodyPr/>
          <a:lstStyle/>
          <a:p>
            <a:r>
              <a:rPr lang="fr-FR" smtClean="0"/>
              <a:t>16/09/08</a:t>
            </a: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01000" y="6356350"/>
            <a:ext cx="685800" cy="365125"/>
          </a:xfrm>
        </p:spPr>
        <p:txBody>
          <a:bodyPr/>
          <a:lstStyle/>
          <a:p>
            <a:fld id="{B8A2C5F3-5D9D-6E42-AAA0-C8EB1940D52F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6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5867400" cy="365125"/>
          </a:xfrm>
        </p:spPr>
        <p:txBody>
          <a:bodyPr/>
          <a:lstStyle/>
          <a:p>
            <a:r>
              <a:rPr lang="fr-FR" smtClean="0"/>
              <a:t>Jean-Michel Thurin - Formulation de cas et problématique borderline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Organisation formulation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Problèmes actuels du sujet, leur relation avec le contexte de sa situation de vie actuelle, de son histoire et de son développement 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Facteurs non dynamiques qui peuvent avoir contribué à son problème 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Intégration synthétique  des données disponibles ouvrant à une interprétation des facteurs précipitant et des influences qui maintiennent les problèmes de du sujet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Première définition du 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but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et des 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objectifs intermédiaires 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la psychothérapie et de la 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stratégie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pour les atteindre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914400" cy="365125"/>
          </a:xfrm>
        </p:spPr>
        <p:txBody>
          <a:bodyPr/>
          <a:lstStyle/>
          <a:p>
            <a:r>
              <a:rPr lang="fr-FR" smtClean="0"/>
              <a:t>16/09/08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001000" y="6356350"/>
            <a:ext cx="685800" cy="365125"/>
          </a:xfrm>
        </p:spPr>
        <p:txBody>
          <a:bodyPr/>
          <a:lstStyle/>
          <a:p>
            <a:fld id="{B8A2C5F3-5D9D-6E42-AAA0-C8EB1940D52F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5867400" cy="365125"/>
          </a:xfrm>
        </p:spPr>
        <p:txBody>
          <a:bodyPr/>
          <a:lstStyle/>
          <a:p>
            <a:r>
              <a:rPr lang="fr-FR" smtClean="0"/>
              <a:t>Jean-Michel Thurin - Formulation de cas et problématique borderline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1F497D"/>
                </a:solidFill>
              </a:rPr>
              <a:t>Les crises</a:t>
            </a:r>
            <a:endParaRPr lang="fr-FR" dirty="0">
              <a:solidFill>
                <a:srgbClr val="1F497D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1F497D"/>
                </a:solidFill>
              </a:rPr>
              <a:t>Les situations de troubles comportementaux et de dépression</a:t>
            </a:r>
          </a:p>
          <a:p>
            <a:pPr lvl="1"/>
            <a:r>
              <a:rPr lang="fr-FR" dirty="0" smtClean="0">
                <a:solidFill>
                  <a:srgbClr val="1F497D"/>
                </a:solidFill>
              </a:rPr>
              <a:t>Peut-on en décrire le contexte d’apparition ?</a:t>
            </a:r>
          </a:p>
          <a:p>
            <a:pPr lvl="1"/>
            <a:r>
              <a:rPr lang="fr-FR" dirty="0" smtClean="0">
                <a:solidFill>
                  <a:srgbClr val="1F497D"/>
                </a:solidFill>
              </a:rPr>
              <a:t>Quelles son les stratégies mises en œuvre, tant au niveau individuel que familial et institutionnel ?</a:t>
            </a:r>
          </a:p>
          <a:p>
            <a:pPr lvl="1"/>
            <a:r>
              <a:rPr lang="fr-FR" dirty="0" smtClean="0">
                <a:solidFill>
                  <a:srgbClr val="1F497D"/>
                </a:solidFill>
              </a:rPr>
              <a:t>Quel en a été l’effet ?</a:t>
            </a:r>
          </a:p>
          <a:p>
            <a:pPr lvl="1"/>
            <a:endParaRPr lang="fr-FR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351</Words>
  <Application>Microsoft Macintosh PowerPoint</Application>
  <PresentationFormat>Présentation à l'écran (4:3)</PresentationFormat>
  <Paragraphs>38</Paragraphs>
  <Slides>5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Formulation de cas SCPD* Alzheimer</vt:lpstr>
      <vt:lpstr>Diapositive 2</vt:lpstr>
      <vt:lpstr>Diapositive 3</vt:lpstr>
      <vt:lpstr>Diapositive 4</vt:lpstr>
      <vt:lpstr>Les crises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Diapositive 1</dc:title>
  <dc:creator>Jean-Michel THURIN</dc:creator>
  <cp:keywords/>
  <cp:lastModifiedBy>Jean-Michel THURIN</cp:lastModifiedBy>
  <cp:revision>5</cp:revision>
  <dcterms:created xsi:type="dcterms:W3CDTF">2009-02-17T08:24:55Z</dcterms:created>
  <dcterms:modified xsi:type="dcterms:W3CDTF">2009-02-17T08:34:21Z</dcterms:modified>
</cp:coreProperties>
</file>