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Default Extension="png" ContentType="image/png"/>
  <Default Extension="tiff" ContentType="image/tiff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  <p:clrMru>
    <a:srgbClr val="1F497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2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830AE-B43B-3441-91EF-EBB9203F3E20}" type="datetimeFigureOut">
              <a:rPr lang="fr-FR" smtClean="0"/>
              <a:pPr/>
              <a:t>17/02/09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89939-6931-5549-A042-46C4A767E71E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5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Formulation de cas SCPD* Alzheimer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JM Thurin</a:t>
            </a:r>
            <a:endParaRPr lang="fr-FR" dirty="0"/>
          </a:p>
        </p:txBody>
      </p:sp>
      <p:pic>
        <p:nvPicPr>
          <p:cNvPr id="4" name="Image 3" descr="Logo3RRFPP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567975"/>
            <a:ext cx="1055995" cy="1061425"/>
          </a:xfrm>
          <a:prstGeom prst="rect">
            <a:avLst/>
          </a:prstGeom>
          <a:noFill/>
          <a:ln w="6350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5" name="Image 4" descr="MiniInser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6368698"/>
            <a:ext cx="1219200" cy="323850"/>
          </a:xfrm>
          <a:prstGeom prst="rect">
            <a:avLst/>
          </a:prstGeom>
        </p:spPr>
      </p:pic>
      <p:pic>
        <p:nvPicPr>
          <p:cNvPr id="6" name="Image 5" descr="logoFFP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188" y="6324600"/>
            <a:ext cx="690212" cy="425098"/>
          </a:xfrm>
          <a:prstGeom prst="rect">
            <a:avLst/>
          </a:prstGeom>
        </p:spPr>
      </p:pic>
      <p:pic>
        <p:nvPicPr>
          <p:cNvPr id="7" name="Image 6" descr="TechPsyTit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6373602"/>
            <a:ext cx="827996" cy="367998"/>
          </a:xfrm>
          <a:prstGeom prst="rect">
            <a:avLst/>
          </a:prstGeom>
        </p:spPr>
      </p:pic>
      <p:pic>
        <p:nvPicPr>
          <p:cNvPr id="9" name="Image 8" descr="Image 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986" y="6386203"/>
            <a:ext cx="599214" cy="395597"/>
          </a:xfrm>
          <a:prstGeom prst="rect">
            <a:avLst/>
          </a:prstGeom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914400" y="51054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*SCPD </a:t>
            </a:r>
            <a:r>
              <a:rPr lang="fr-FR" sz="1400" dirty="0" smtClean="0">
                <a:solidFill>
                  <a:srgbClr val="0000FF"/>
                </a:solidFill>
              </a:rPr>
              <a:t>: </a:t>
            </a:r>
            <a:r>
              <a:rPr lang="fr-F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Symptômes Psychologiques et Comportementaux des Démences</a:t>
            </a:r>
            <a:endParaRPr lang="fr-FR" b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/>
            <a:endParaRPr lang="fr-FR" sz="3600" dirty="0">
              <a:solidFill>
                <a:srgbClr val="FFF91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Définitions </a:t>
            </a: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 formulation de cas est le </a:t>
            </a:r>
            <a:r>
              <a:rPr kumimoji="0" lang="fr-FR" sz="32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processus</a:t>
            </a: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d’utilisation de cadres théoriques solides pour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organiser </a:t>
            </a: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les données d’entretien, les données d'observation et les données d'évaluation (psychologique, psychiatrique et/ou psychosocial),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formuler des hypothèses </a:t>
            </a: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 peuvent expliquer la dynamique fondamentale d'un problème actuel,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afin de </a:t>
            </a:r>
            <a:r>
              <a:rPr kumimoji="0" lang="fr-FR" sz="2800" b="0" i="1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formuler un plan de traitement </a:t>
            </a:r>
            <a:r>
              <a:rPr kumimoji="0" lang="fr-FR" sz="28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basé sur des forces appropriées.</a:t>
            </a:r>
          </a:p>
          <a:p>
            <a:pPr marL="342900" marR="0" lvl="0" indent="-34290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378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(Nelson et Hastie)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14400" cy="365125"/>
          </a:xfrm>
        </p:spPr>
        <p:txBody>
          <a:bodyPr/>
          <a:lstStyle/>
          <a:p>
            <a:r>
              <a:rPr lang="fr-FR" smtClean="0"/>
              <a:t>16/09/08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</p:spPr>
        <p:txBody>
          <a:bodyPr/>
          <a:lstStyle/>
          <a:p>
            <a:fld id="{B8A2C5F3-5D9D-6E42-AAA0-C8EB1940D52F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5867400" cy="365125"/>
          </a:xfrm>
        </p:spPr>
        <p:txBody>
          <a:bodyPr/>
          <a:lstStyle/>
          <a:p>
            <a:r>
              <a:rPr lang="fr-FR" smtClean="0"/>
              <a:t>Jean-Michel Thurin - Formulation de cas et problématique borderline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Définitions </a:t>
            </a:r>
            <a:r>
              <a:rPr kumimoji="0" lang="fr-FR" sz="32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(2)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4"/>
          <p:cNvSpPr txBox="1">
            <a:spLocks/>
          </p:cNvSpPr>
          <p:nvPr/>
        </p:nvSpPr>
        <p:spPr>
          <a:xfrm>
            <a:off x="457200" y="1600200"/>
            <a:ext cx="8229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857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C’est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un processus intégratif qui synthétise comment on comprend les facteurs complexes en interaction impliqués dans le développement des problèmes présentés par le patient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2800" b="0" i="1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à partir duquel un ensemble d’hypothèses est généré à propos de l’étiologie et des facteurs qui perpétuent ces problèmes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fr-FR" sz="2800" b="0" i="1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qui prend en compte les forces et les aptitudes du patient, de l’équipe et de sa famille qui peuvent aider à identifier les approches thérapeutiques potentiellement efficaces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2800" b="0" i="1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</a:t>
            </a:r>
            <a:r>
              <a:rPr kumimoji="0" lang="fr-FR" sz="2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 qui traduit le diagnostic en interventions thérapeutiques spécifiques et individualisées</a:t>
            </a:r>
          </a:p>
          <a:p>
            <a:pPr marL="742950" marR="0" lvl="1" indent="-28575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(d’après </a:t>
            </a:r>
            <a:r>
              <a:rPr kumimoji="0" lang="fr-F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Winters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2007)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14400" cy="365125"/>
          </a:xfrm>
        </p:spPr>
        <p:txBody>
          <a:bodyPr/>
          <a:lstStyle/>
          <a:p>
            <a:r>
              <a:rPr lang="fr-FR" smtClean="0"/>
              <a:t>16/09/08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</p:spPr>
        <p:txBody>
          <a:bodyPr/>
          <a:lstStyle/>
          <a:p>
            <a:fld id="{B8A2C5F3-5D9D-6E42-AAA0-C8EB1940D52F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5867400" cy="365125"/>
          </a:xfrm>
        </p:spPr>
        <p:txBody>
          <a:bodyPr/>
          <a:lstStyle/>
          <a:p>
            <a:r>
              <a:rPr lang="fr-FR" smtClean="0"/>
              <a:t>Jean-Michel Thurin - Formulation de cas et problématique borderline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Organisation formulation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Problèmes actuels du sujet, leur relation avec le contexte de sa situation de vie actuelle, de son histoire et de son développement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Facteurs non dynamiques qui peuvent avoir contribué à son problème 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Intégration synthétique  des données disponibles ouvrant à une interprétation des facteurs précipitant et des influences qui maintiennent les problèmes de du sujet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Première définition du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des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objectifs intermédiaires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la psychothérapie et de la </a:t>
            </a:r>
            <a:r>
              <a:rPr kumimoji="0" lang="fr-FR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stratégie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pour les atteindre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914400" cy="365125"/>
          </a:xfrm>
        </p:spPr>
        <p:txBody>
          <a:bodyPr/>
          <a:lstStyle/>
          <a:p>
            <a:r>
              <a:rPr lang="fr-FR" smtClean="0"/>
              <a:t>16/09/08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001000" y="6356350"/>
            <a:ext cx="685800" cy="365125"/>
          </a:xfrm>
        </p:spPr>
        <p:txBody>
          <a:bodyPr/>
          <a:lstStyle/>
          <a:p>
            <a:fld id="{B8A2C5F3-5D9D-6E42-AAA0-C8EB1940D52F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5867400" cy="365125"/>
          </a:xfrm>
        </p:spPr>
        <p:txBody>
          <a:bodyPr/>
          <a:lstStyle/>
          <a:p>
            <a:r>
              <a:rPr lang="fr-FR" smtClean="0"/>
              <a:t>Jean-Michel Thurin - Formulation de cas et problématique borderline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Les crises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Les situations de troubles comportementaux et de dépression</a:t>
            </a:r>
          </a:p>
          <a:p>
            <a:pPr lvl="1"/>
            <a:r>
              <a:rPr lang="fr-FR" dirty="0" smtClean="0">
                <a:solidFill>
                  <a:srgbClr val="1F497D"/>
                </a:solidFill>
              </a:rPr>
              <a:t>Peut-on en décrire le contexte d’apparition ?</a:t>
            </a:r>
          </a:p>
          <a:p>
            <a:pPr lvl="1"/>
            <a:r>
              <a:rPr lang="fr-FR" dirty="0" smtClean="0">
                <a:solidFill>
                  <a:srgbClr val="1F497D"/>
                </a:solidFill>
              </a:rPr>
              <a:t>Quelles son les stratégies mises en œuvre, tant au niveau individuel que familial et institutionnel ?</a:t>
            </a:r>
          </a:p>
          <a:p>
            <a:pPr lvl="1"/>
            <a:r>
              <a:rPr lang="fr-FR" dirty="0" smtClean="0">
                <a:solidFill>
                  <a:srgbClr val="1F497D"/>
                </a:solidFill>
              </a:rPr>
              <a:t>Quel en a été l’effet ?</a:t>
            </a:r>
          </a:p>
          <a:p>
            <a:pPr lvl="1"/>
            <a:endParaRPr lang="fr-FR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351</Words>
  <Application>Microsoft Macintosh PowerPoint</Application>
  <PresentationFormat>Présentation à l'écran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Formulation de cas SCPD* Alzheimer</vt:lpstr>
      <vt:lpstr>Diapositive 2</vt:lpstr>
      <vt:lpstr>Diapositive 3</vt:lpstr>
      <vt:lpstr>Diapositive 4</vt:lpstr>
      <vt:lpstr>Les crises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Diapositive 1</dc:title>
  <dc:creator>Jean-Michel THURIN</dc:creator>
  <cp:keywords/>
  <cp:lastModifiedBy>Jean-Michel THURIN</cp:lastModifiedBy>
  <cp:revision>5</cp:revision>
  <dcterms:created xsi:type="dcterms:W3CDTF">2009-02-17T08:24:55Z</dcterms:created>
  <dcterms:modified xsi:type="dcterms:W3CDTF">2009-02-17T08:34:50Z</dcterms:modified>
</cp:coreProperties>
</file>