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diagrams/quickStyle1.xml" ContentType="application/vnd.openxmlformats-officedocument.drawingml.diagramStyl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6.xml" ContentType="application/vnd.openxmlformats-officedocument.presentationml.slideLayout+xml"/>
  <Override PartName="/ppt/presentation.xml" ContentType="application/vnd.openxmlformats-officedocument.presentationml.presentation.main+xml"/>
  <Override PartName="/ppt/diagrams/colors1.xml" ContentType="application/vnd.openxmlformats-officedocument.drawingml.diagramColors+xml"/>
  <Override PartName="/docProps/app.xml" ContentType="application/vnd.openxmlformats-officedocument.extended-properties+xml"/>
  <Override PartName="/ppt/diagrams/layout1.xml" ContentType="application/vnd.openxmlformats-officedocument.drawingml.diagramLayout+xml"/>
  <Override PartName="/ppt/slideLayouts/slideLayout7.xml" ContentType="application/vnd.openxmlformats-officedocument.presentationml.slideLayout+xml"/>
  <Override PartName="/ppt/presProps.xml" ContentType="application/vnd.openxmlformats-officedocument.presentationml.presProps+xml"/>
  <Default Extension="jpeg" ContentType="image/jpeg"/>
  <Override PartName="/ppt/slideLayouts/slideLayout3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Default Extension="xml" ContentType="application/xml"/>
  <Override PartName="/ppt/viewProps.xml" ContentType="application/vnd.openxmlformats-officedocument.presentationml.viewProps+xml"/>
  <Override PartName="/ppt/diagrams/data1.xml" ContentType="application/vnd.openxmlformats-officedocument.drawingml.diagramData+xml"/>
  <Override PartName="/ppt/slideMasters/slideMaster1.xml" ContentType="application/vnd.openxmlformats-officedocument.presentationml.slideMaster+xml"/>
  <Default Extension="bin" ContentType="application/vnd.openxmlformats-officedocument.presentationml.printerSettings"/>
  <Default Extension="rels" ContentType="application/vnd.openxmlformats-package.relationships+xml"/>
</Types>
</file>

<file path=_rels/.rels><?xml version="1.0" encoding="UTF-8" standalone="yes"?>
<Relationships xmlns="http://schemas.openxmlformats.org/package/2006/relationships"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webPr allowPng="1" organizeInFolders="0" useLongFilenames="0" imgSz="1024x768" encoding="macintosh" clr="presentationAccent"/>
  <p:prnPr/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 showOutlineIcons="0">
    <p:restoredLeft sz="15620"/>
    <p:restoredTop sz="94660"/>
  </p:normalViewPr>
  <p:slideViewPr>
    <p:cSldViewPr snapToObjects="1">
      <p:cViewPr varScale="1">
        <p:scale>
          <a:sx n="117" d="100"/>
          <a:sy n="117" d="100"/>
        </p:scale>
        <p:origin x="-37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4" Type="http://schemas.openxmlformats.org/officeDocument/2006/relationships/printerSettings" Target="printerSettings/printerSettings1.bin"/><Relationship Id="rId5" Type="http://schemas.openxmlformats.org/officeDocument/2006/relationships/presProps" Target="presProps.xml"/><Relationship Id="rId7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6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F1A2625-F122-D044-8CAA-06F6389F1361}" type="doc">
      <dgm:prSet loTypeId="urn:microsoft.com/office/officeart/2005/8/layout/arrow2" loCatId="process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536174FA-1B62-D147-826B-ED11D7F5A3A1}">
      <dgm:prSet phldrT="[Texte]" custT="1"/>
      <dgm:spPr/>
      <dgm:t>
        <a:bodyPr/>
        <a:lstStyle/>
        <a:p>
          <a:r>
            <a:rPr lang="fr-FR" sz="2800" dirty="0" smtClean="0"/>
            <a:t>Mai – Juin</a:t>
          </a:r>
        </a:p>
        <a:p>
          <a:r>
            <a:rPr lang="fr-FR" sz="2800" dirty="0" smtClean="0"/>
            <a:t>Réunions </a:t>
          </a:r>
          <a:r>
            <a:rPr lang="fr-FR" sz="2800" dirty="0" err="1" smtClean="0"/>
            <a:t>intra-pôles</a:t>
          </a:r>
          <a:endParaRPr lang="fr-FR" sz="2800" dirty="0"/>
        </a:p>
      </dgm:t>
    </dgm:pt>
    <dgm:pt modelId="{24821358-8BDF-9944-A2F0-E0C737B4CC50}" type="parTrans" cxnId="{2174C553-3CC2-F440-9A28-B5DDD11DCD79}">
      <dgm:prSet/>
      <dgm:spPr/>
      <dgm:t>
        <a:bodyPr/>
        <a:lstStyle/>
        <a:p>
          <a:endParaRPr lang="fr-FR"/>
        </a:p>
      </dgm:t>
    </dgm:pt>
    <dgm:pt modelId="{FCBD01FF-F1C5-254C-9855-0E1A7BDCFDEE}" type="sibTrans" cxnId="{2174C553-3CC2-F440-9A28-B5DDD11DCD79}">
      <dgm:prSet/>
      <dgm:spPr/>
      <dgm:t>
        <a:bodyPr/>
        <a:lstStyle/>
        <a:p>
          <a:endParaRPr lang="fr-FR"/>
        </a:p>
      </dgm:t>
    </dgm:pt>
    <dgm:pt modelId="{56FE0E8C-06FF-AB4D-975A-AB6617907AF2}">
      <dgm:prSet phldrT="[Texte]" custT="1"/>
      <dgm:spPr/>
      <dgm:t>
        <a:bodyPr/>
        <a:lstStyle/>
        <a:p>
          <a:r>
            <a:rPr lang="fr-FR" sz="2800" dirty="0" smtClean="0"/>
            <a:t>Juin Septembre</a:t>
          </a:r>
        </a:p>
        <a:p>
          <a:r>
            <a:rPr lang="fr-FR" sz="2800" dirty="0" smtClean="0"/>
            <a:t>Formations</a:t>
          </a:r>
          <a:endParaRPr lang="fr-FR" sz="2800" dirty="0"/>
        </a:p>
      </dgm:t>
    </dgm:pt>
    <dgm:pt modelId="{B19B6DF6-CA9E-8F4F-9641-7488F064CF76}" type="parTrans" cxnId="{AD7ADBDF-5612-8147-9550-E97F6FDFCF4F}">
      <dgm:prSet/>
      <dgm:spPr/>
      <dgm:t>
        <a:bodyPr/>
        <a:lstStyle/>
        <a:p>
          <a:endParaRPr lang="fr-FR"/>
        </a:p>
      </dgm:t>
    </dgm:pt>
    <dgm:pt modelId="{8AE7066B-56E1-D14E-8CFE-705F6C02534E}" type="sibTrans" cxnId="{AD7ADBDF-5612-8147-9550-E97F6FDFCF4F}">
      <dgm:prSet/>
      <dgm:spPr/>
      <dgm:t>
        <a:bodyPr/>
        <a:lstStyle/>
        <a:p>
          <a:endParaRPr lang="fr-FR"/>
        </a:p>
      </dgm:t>
    </dgm:pt>
    <dgm:pt modelId="{650E7CB5-6449-DD47-B3F3-67E873BFEB49}">
      <dgm:prSet phldrT="[Texte]" custT="1"/>
      <dgm:spPr/>
      <dgm:t>
        <a:bodyPr/>
        <a:lstStyle/>
        <a:p>
          <a:r>
            <a:rPr lang="fr-FR" sz="2800" dirty="0" smtClean="0"/>
            <a:t>1</a:t>
          </a:r>
          <a:r>
            <a:rPr lang="fr-FR" sz="2800" baseline="30000" dirty="0" smtClean="0"/>
            <a:t>er</a:t>
          </a:r>
          <a:r>
            <a:rPr lang="fr-FR" sz="2800" dirty="0" smtClean="0"/>
            <a:t> Octobre</a:t>
          </a:r>
          <a:endParaRPr lang="fr-FR" sz="2800" dirty="0" smtClean="0"/>
        </a:p>
        <a:p>
          <a:r>
            <a:rPr lang="fr-FR" sz="2800" dirty="0" smtClean="0"/>
            <a:t>Début des études</a:t>
          </a:r>
          <a:endParaRPr lang="fr-FR" sz="2800" dirty="0"/>
        </a:p>
      </dgm:t>
    </dgm:pt>
    <dgm:pt modelId="{C0990B17-3ABD-6648-ABA7-8D697B848E16}" type="parTrans" cxnId="{AEA6615A-1A26-224C-9D3B-7DF9E378BC6F}">
      <dgm:prSet/>
      <dgm:spPr/>
      <dgm:t>
        <a:bodyPr/>
        <a:lstStyle/>
        <a:p>
          <a:endParaRPr lang="fr-FR"/>
        </a:p>
      </dgm:t>
    </dgm:pt>
    <dgm:pt modelId="{FD05DE6C-7A97-F844-8FA4-55304A9E1A93}" type="sibTrans" cxnId="{AEA6615A-1A26-224C-9D3B-7DF9E378BC6F}">
      <dgm:prSet/>
      <dgm:spPr/>
      <dgm:t>
        <a:bodyPr/>
        <a:lstStyle/>
        <a:p>
          <a:endParaRPr lang="fr-FR"/>
        </a:p>
      </dgm:t>
    </dgm:pt>
    <dgm:pt modelId="{CF727801-4481-984C-B6E8-ADD13D02CFAB}" type="pres">
      <dgm:prSet presAssocID="{EF1A2625-F122-D044-8CAA-06F6389F1361}" presName="arrowDiagram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858882C2-30A8-864D-8C8A-9ED0EBF71840}" type="pres">
      <dgm:prSet presAssocID="{EF1A2625-F122-D044-8CAA-06F6389F1361}" presName="arrow" presStyleLbl="bgShp" presStyleIdx="0" presStyleCnt="1"/>
      <dgm:spPr/>
      <dgm:t>
        <a:bodyPr/>
        <a:lstStyle/>
        <a:p>
          <a:endParaRPr lang="fr-FR"/>
        </a:p>
      </dgm:t>
    </dgm:pt>
    <dgm:pt modelId="{3BAA7E21-E1C2-E84B-8FC7-B1AA47E65BE8}" type="pres">
      <dgm:prSet presAssocID="{EF1A2625-F122-D044-8CAA-06F6389F1361}" presName="arrowDiagram3" presStyleCnt="0"/>
      <dgm:spPr/>
    </dgm:pt>
    <dgm:pt modelId="{2D7A430C-60C5-5447-A0A6-9E2EDCDC1578}" type="pres">
      <dgm:prSet presAssocID="{536174FA-1B62-D147-826B-ED11D7F5A3A1}" presName="bullet3a" presStyleLbl="node1" presStyleIdx="0" presStyleCnt="3"/>
      <dgm:spPr/>
    </dgm:pt>
    <dgm:pt modelId="{EB4EE0DC-16B4-2542-87DF-DBAE076119B5}" type="pres">
      <dgm:prSet presAssocID="{536174FA-1B62-D147-826B-ED11D7F5A3A1}" presName="textBox3a" presStyleLbl="revTx" presStyleIdx="0" presStyleCnt="3" custLinFactNeighborX="4829" custLinFactNeighborY="-19537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462A05EE-D700-1F41-83C8-3D029A6FD1B5}" type="pres">
      <dgm:prSet presAssocID="{56FE0E8C-06FF-AB4D-975A-AB6617907AF2}" presName="bullet3b" presStyleLbl="node1" presStyleIdx="1" presStyleCnt="3"/>
      <dgm:spPr/>
    </dgm:pt>
    <dgm:pt modelId="{BC69D08D-86E7-D54F-B392-6FB693DC46BA}" type="pres">
      <dgm:prSet presAssocID="{56FE0E8C-06FF-AB4D-975A-AB6617907AF2}" presName="textBox3b" presStyleLbl="revTx" presStyleIdx="1" presStyleCnt="3" custScaleX="113995" custScaleY="100523" custLinFactNeighborX="13153" custLinFactNeighborY="-7546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8090E3E1-A85C-094F-A613-185203FCFCF0}" type="pres">
      <dgm:prSet presAssocID="{650E7CB5-6449-DD47-B3F3-67E873BFEB49}" presName="bullet3c" presStyleLbl="node1" presStyleIdx="2" presStyleCnt="3"/>
      <dgm:spPr/>
      <dgm:t>
        <a:bodyPr/>
        <a:lstStyle/>
        <a:p>
          <a:endParaRPr lang="fr-FR"/>
        </a:p>
      </dgm:t>
    </dgm:pt>
    <dgm:pt modelId="{BCD6203E-8F48-2040-B521-DA3163D7F98F}" type="pres">
      <dgm:prSet presAssocID="{650E7CB5-6449-DD47-B3F3-67E873BFEB49}" presName="textBox3c" presStyleLbl="revTx" presStyleIdx="2" presStyleCnt="3" custScaleX="130792" custLinFactNeighborX="17538" custLinFactNeighborY="-8226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AD7ADBDF-5612-8147-9550-E97F6FDFCF4F}" srcId="{EF1A2625-F122-D044-8CAA-06F6389F1361}" destId="{56FE0E8C-06FF-AB4D-975A-AB6617907AF2}" srcOrd="1" destOrd="0" parTransId="{B19B6DF6-CA9E-8F4F-9641-7488F064CF76}" sibTransId="{8AE7066B-56E1-D14E-8CFE-705F6C02534E}"/>
    <dgm:cxn modelId="{73D404F8-B3EB-C445-912A-F99F6159113D}" type="presOf" srcId="{536174FA-1B62-D147-826B-ED11D7F5A3A1}" destId="{EB4EE0DC-16B4-2542-87DF-DBAE076119B5}" srcOrd="0" destOrd="0" presId="urn:microsoft.com/office/officeart/2005/8/layout/arrow2"/>
    <dgm:cxn modelId="{2174C553-3CC2-F440-9A28-B5DDD11DCD79}" srcId="{EF1A2625-F122-D044-8CAA-06F6389F1361}" destId="{536174FA-1B62-D147-826B-ED11D7F5A3A1}" srcOrd="0" destOrd="0" parTransId="{24821358-8BDF-9944-A2F0-E0C737B4CC50}" sibTransId="{FCBD01FF-F1C5-254C-9855-0E1A7BDCFDEE}"/>
    <dgm:cxn modelId="{89057F04-8780-3D41-AAF8-60A39AD6E1A8}" type="presOf" srcId="{56FE0E8C-06FF-AB4D-975A-AB6617907AF2}" destId="{BC69D08D-86E7-D54F-B392-6FB693DC46BA}" srcOrd="0" destOrd="0" presId="urn:microsoft.com/office/officeart/2005/8/layout/arrow2"/>
    <dgm:cxn modelId="{AEA6615A-1A26-224C-9D3B-7DF9E378BC6F}" srcId="{EF1A2625-F122-D044-8CAA-06F6389F1361}" destId="{650E7CB5-6449-DD47-B3F3-67E873BFEB49}" srcOrd="2" destOrd="0" parTransId="{C0990B17-3ABD-6648-ABA7-8D697B848E16}" sibTransId="{FD05DE6C-7A97-F844-8FA4-55304A9E1A93}"/>
    <dgm:cxn modelId="{9E7C63E4-D574-0941-9397-059E6F8D80F3}" type="presOf" srcId="{650E7CB5-6449-DD47-B3F3-67E873BFEB49}" destId="{BCD6203E-8F48-2040-B521-DA3163D7F98F}" srcOrd="0" destOrd="0" presId="urn:microsoft.com/office/officeart/2005/8/layout/arrow2"/>
    <dgm:cxn modelId="{432DD6B2-4A9E-2644-AA6D-FDE20C881AD5}" type="presOf" srcId="{EF1A2625-F122-D044-8CAA-06F6389F1361}" destId="{CF727801-4481-984C-B6E8-ADD13D02CFAB}" srcOrd="0" destOrd="0" presId="urn:microsoft.com/office/officeart/2005/8/layout/arrow2"/>
    <dgm:cxn modelId="{79BAE2B0-2AC5-064E-93B1-6DAA9BA91E10}" type="presParOf" srcId="{CF727801-4481-984C-B6E8-ADD13D02CFAB}" destId="{858882C2-30A8-864D-8C8A-9ED0EBF71840}" srcOrd="0" destOrd="0" presId="urn:microsoft.com/office/officeart/2005/8/layout/arrow2"/>
    <dgm:cxn modelId="{46D0F5F9-1734-E142-AB20-72457DDCA461}" type="presParOf" srcId="{CF727801-4481-984C-B6E8-ADD13D02CFAB}" destId="{3BAA7E21-E1C2-E84B-8FC7-B1AA47E65BE8}" srcOrd="1" destOrd="0" presId="urn:microsoft.com/office/officeart/2005/8/layout/arrow2"/>
    <dgm:cxn modelId="{CE9A5EA7-6E9A-FE46-95E9-7704DB3A8B44}" type="presParOf" srcId="{3BAA7E21-E1C2-E84B-8FC7-B1AA47E65BE8}" destId="{2D7A430C-60C5-5447-A0A6-9E2EDCDC1578}" srcOrd="0" destOrd="0" presId="urn:microsoft.com/office/officeart/2005/8/layout/arrow2"/>
    <dgm:cxn modelId="{2DDD59DF-5742-CD4A-997E-53DB14BA71B5}" type="presParOf" srcId="{3BAA7E21-E1C2-E84B-8FC7-B1AA47E65BE8}" destId="{EB4EE0DC-16B4-2542-87DF-DBAE076119B5}" srcOrd="1" destOrd="0" presId="urn:microsoft.com/office/officeart/2005/8/layout/arrow2"/>
    <dgm:cxn modelId="{8FAEC5B4-5DED-F74F-8A41-0964C133D861}" type="presParOf" srcId="{3BAA7E21-E1C2-E84B-8FC7-B1AA47E65BE8}" destId="{462A05EE-D700-1F41-83C8-3D029A6FD1B5}" srcOrd="2" destOrd="0" presId="urn:microsoft.com/office/officeart/2005/8/layout/arrow2"/>
    <dgm:cxn modelId="{701265EB-C2A8-2A43-B61D-B416F2CB9A80}" type="presParOf" srcId="{3BAA7E21-E1C2-E84B-8FC7-B1AA47E65BE8}" destId="{BC69D08D-86E7-D54F-B392-6FB693DC46BA}" srcOrd="3" destOrd="0" presId="urn:microsoft.com/office/officeart/2005/8/layout/arrow2"/>
    <dgm:cxn modelId="{FD2D9F4A-89C4-5C4A-B45C-62A8DFC7ABE4}" type="presParOf" srcId="{3BAA7E21-E1C2-E84B-8FC7-B1AA47E65BE8}" destId="{8090E3E1-A85C-094F-A613-185203FCFCF0}" srcOrd="4" destOrd="0" presId="urn:microsoft.com/office/officeart/2005/8/layout/arrow2"/>
    <dgm:cxn modelId="{FB6977E7-E3D1-424C-BA63-64D590F17D29}" type="presParOf" srcId="{3BAA7E21-E1C2-E84B-8FC7-B1AA47E65BE8}" destId="{BCD6203E-8F48-2040-B521-DA3163D7F98F}" srcOrd="5" destOrd="0" presId="urn:microsoft.com/office/officeart/2005/8/layout/arrow2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2F8575-253E-BA46-8980-668FE5948177}" type="datetimeFigureOut">
              <a:rPr lang="fr-FR" smtClean="0"/>
              <a:pPr/>
              <a:t>27/04/08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4C388E-BCD7-4041-BB78-291DC274A4D3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2F8575-253E-BA46-8980-668FE5948177}" type="datetimeFigureOut">
              <a:rPr lang="fr-FR" smtClean="0"/>
              <a:pPr/>
              <a:t>27/04/08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4C388E-BCD7-4041-BB78-291DC274A4D3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2F8575-253E-BA46-8980-668FE5948177}" type="datetimeFigureOut">
              <a:rPr lang="fr-FR" smtClean="0"/>
              <a:pPr/>
              <a:t>27/04/08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4C388E-BCD7-4041-BB78-291DC274A4D3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2F8575-253E-BA46-8980-668FE5948177}" type="datetimeFigureOut">
              <a:rPr lang="fr-FR" smtClean="0"/>
              <a:pPr/>
              <a:t>27/04/08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4C388E-BCD7-4041-BB78-291DC274A4D3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2F8575-253E-BA46-8980-668FE5948177}" type="datetimeFigureOut">
              <a:rPr lang="fr-FR" smtClean="0"/>
              <a:pPr/>
              <a:t>27/04/08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4C388E-BCD7-4041-BB78-291DC274A4D3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2F8575-253E-BA46-8980-668FE5948177}" type="datetimeFigureOut">
              <a:rPr lang="fr-FR" smtClean="0"/>
              <a:pPr/>
              <a:t>27/04/08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4C388E-BCD7-4041-BB78-291DC274A4D3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2F8575-253E-BA46-8980-668FE5948177}" type="datetimeFigureOut">
              <a:rPr lang="fr-FR" smtClean="0"/>
              <a:pPr/>
              <a:t>27/04/08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4C388E-BCD7-4041-BB78-291DC274A4D3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2F8575-253E-BA46-8980-668FE5948177}" type="datetimeFigureOut">
              <a:rPr lang="fr-FR" smtClean="0"/>
              <a:pPr/>
              <a:t>27/04/08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4C388E-BCD7-4041-BB78-291DC274A4D3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2F8575-253E-BA46-8980-668FE5948177}" type="datetimeFigureOut">
              <a:rPr lang="fr-FR" smtClean="0"/>
              <a:pPr/>
              <a:t>27/04/08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4C388E-BCD7-4041-BB78-291DC274A4D3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2F8575-253E-BA46-8980-668FE5948177}" type="datetimeFigureOut">
              <a:rPr lang="fr-FR" smtClean="0"/>
              <a:pPr/>
              <a:t>27/04/08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4C388E-BCD7-4041-BB78-291DC274A4D3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2F8575-253E-BA46-8980-668FE5948177}" type="datetimeFigureOut">
              <a:rPr lang="fr-FR" smtClean="0"/>
              <a:pPr/>
              <a:t>27/04/08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4C388E-BCD7-4041-BB78-291DC274A4D3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4" Type="http://schemas.openxmlformats.org/officeDocument/2006/relationships/slideLayout" Target="../slideLayouts/slideLayout4.xml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2F8575-253E-BA46-8980-668FE5948177}" type="datetimeFigureOut">
              <a:rPr lang="fr-FR" smtClean="0"/>
              <a:pPr/>
              <a:t>27/04/08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4C388E-BCD7-4041-BB78-291DC274A4D3}" type="slidenum">
              <a:rPr lang="fr-FR" smtClean="0"/>
              <a:pPr/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r:id="rId1"/>
    <p:sldLayoutId r:id="rId2"/>
    <p:sldLayoutId r:id="rId3"/>
    <p:sldLayoutId r:id="rId4"/>
    <p:sldLayoutId r:id="rId5"/>
    <p:sldLayoutId r:id="rId6"/>
    <p:sldLayoutId r:id="rId7"/>
    <p:sldLayoutId r:id="rId8"/>
    <p:sldLayoutId r:id="rId9"/>
    <p:sldLayoutId r:id="rId10"/>
    <p:sldLayoutId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diagramQuickStyle" Target="../diagrams/quickStyle1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.xml"/><Relationship Id="rId3" Type="http://schemas.openxmlformats.org/officeDocument/2006/relationships/diagramLayout" Target="../diagrams/layout1.xml"/><Relationship Id="rId5" Type="http://schemas.openxmlformats.org/officeDocument/2006/relationships/diagramColors" Target="../diagrams/colors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Agenda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Agenda</a:t>
            </a:r>
            <a:endParaRPr lang="fr-FR" dirty="0"/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</p:nvPr>
        </p:nvGraphicFramePr>
        <p:xfrm>
          <a:off x="152400" y="1600200"/>
          <a:ext cx="8229600" cy="4525963"/>
        </p:xfrm>
        <a:graphic>
          <a:graphicData uri="http://schemas.openxmlformats.org/drawingml/2006/diagram">
            <a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ZoneTexte 5"/>
          <p:cNvSpPr txBox="1"/>
          <p:nvPr/>
        </p:nvSpPr>
        <p:spPr>
          <a:xfrm>
            <a:off x="0" y="6096000"/>
            <a:ext cx="172825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 smtClean="0"/>
              <a:t>25 </a:t>
            </a:r>
            <a:r>
              <a:rPr lang="fr-FR" sz="2800" dirty="0" smtClean="0"/>
              <a:t>Avril 08</a:t>
            </a:r>
            <a:endParaRPr lang="fr-FR" sz="2800" dirty="0"/>
          </a:p>
        </p:txBody>
      </p:sp>
      <p:sp>
        <p:nvSpPr>
          <p:cNvPr id="7" name="ZoneTexte 6"/>
          <p:cNvSpPr txBox="1"/>
          <p:nvPr/>
        </p:nvSpPr>
        <p:spPr>
          <a:xfrm>
            <a:off x="6248400" y="950893"/>
            <a:ext cx="2743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smtClean="0">
                <a:solidFill>
                  <a:srgbClr val="008000"/>
                </a:solidFill>
              </a:rPr>
              <a:t>Décembre 08</a:t>
            </a:r>
          </a:p>
          <a:p>
            <a:r>
              <a:rPr lang="fr-FR" sz="2800" dirty="0" smtClean="0">
                <a:solidFill>
                  <a:srgbClr val="008000"/>
                </a:solidFill>
              </a:rPr>
              <a:t>Journée </a:t>
            </a:r>
            <a:r>
              <a:rPr lang="fr-FR" sz="2800" dirty="0" smtClean="0">
                <a:solidFill>
                  <a:srgbClr val="008000"/>
                </a:solidFill>
              </a:rPr>
              <a:t>d’étape</a:t>
            </a:r>
            <a:endParaRPr lang="fr-FR" sz="2800" dirty="0">
              <a:solidFill>
                <a:srgbClr val="00800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</TotalTime>
  <Words>24</Words>
  <Application>Microsoft Macintosh PowerPoint</Application>
  <PresentationFormat>Présentation à l'écran (4:3)</PresentationFormat>
  <Paragraphs>11</Paragraphs>
  <Slides>2</Slides>
  <Notes>0</Notes>
  <HiddenSlides>0</HiddenSlides>
  <MMClips>0</MMClips>
  <ScaleCrop>false</ScaleCrop>
  <HeadingPairs>
    <vt:vector size="4" baseType="variant">
      <vt:variant>
        <vt:lpstr>Modèle de conception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3" baseType="lpstr">
      <vt:lpstr>Thème Office</vt:lpstr>
      <vt:lpstr>Agenda</vt:lpstr>
      <vt:lpstr>Agenda</vt:lpstr>
    </vt:vector>
  </TitlesOfParts>
  <Company/>
  <LinksUpToDate>false</LinksUpToDate>
  <SharedDoc>false</SharedDoc>
  <HyperlinksChanged>false</HyperlinksChanged>
  <AppVersion>12.0001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  -  Diapositive 1</dc:title>
  <dc:creator>Jean-Michel THURIN</dc:creator>
  <cp:keywords/>
  <cp:lastModifiedBy>Jean-Michel THURIN</cp:lastModifiedBy>
  <cp:revision>9</cp:revision>
  <cp:lastPrinted>2008-04-24T20:20:02Z</cp:lastPrinted>
  <dcterms:created xsi:type="dcterms:W3CDTF">2008-04-27T12:01:51Z</dcterms:created>
  <dcterms:modified xsi:type="dcterms:W3CDTF">2008-04-27T12:05:00Z</dcterms:modified>
</cp:coreProperties>
</file>