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Default Extension="bin" ContentType="application/vnd.openxmlformats-officedocument.presentationml.printerSettings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9" r:id="rId3"/>
    <p:sldId id="258" r:id="rId4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282" autoAdjust="0"/>
  </p:normalViewPr>
  <p:slideViewPr>
    <p:cSldViewPr snapToObjects="1">
      <p:cViewPr varScale="1">
        <p:scale>
          <a:sx n="110" d="100"/>
          <a:sy n="110" d="100"/>
        </p:scale>
        <p:origin x="-4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9" Type="http://schemas.openxmlformats.org/officeDocument/2006/relationships/tableStyles" Target="tableStyles.xml"/><Relationship Id="rId3" Type="http://schemas.openxmlformats.org/officeDocument/2006/relationships/slide" Target="slides/slide2.xml"/><Relationship Id="rId6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FE6775-E295-9E41-8661-DB99C5090B82}" type="datetimeFigureOut">
              <a:rPr lang="fr-FR" smtClean="0"/>
              <a:pPr/>
              <a:t>21/10/08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0C450-5180-0E45-874E-BB5D30C324C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Modérateurs et médiateurs de la prise en charge de l’autisme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Geneviève </a:t>
            </a:r>
            <a:r>
              <a:rPr lang="fr-FR" dirty="0" err="1" smtClean="0"/>
              <a:t>Haag</a:t>
            </a:r>
            <a:endParaRPr lang="fr-FR" dirty="0"/>
          </a:p>
        </p:txBody>
      </p:sp>
      <p:pic>
        <p:nvPicPr>
          <p:cNvPr id="4" name="Image 3" descr="Logo3RRFPP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5791200"/>
            <a:ext cx="695075" cy="698650"/>
          </a:xfrm>
          <a:prstGeom prst="rect">
            <a:avLst/>
          </a:prstGeom>
          <a:noFill/>
          <a:ln w="6350">
            <a:solidFill>
              <a:srgbClr val="FF6600"/>
            </a:solidFill>
            <a:miter lim="800000"/>
            <a:headEnd/>
            <a:tailEnd/>
          </a:ln>
        </p:spPr>
      </p:pic>
      <p:sp>
        <p:nvSpPr>
          <p:cNvPr id="5" name="ZoneTexte 5"/>
          <p:cNvSpPr txBox="1">
            <a:spLocks noChangeArrowheads="1"/>
          </p:cNvSpPr>
          <p:nvPr/>
        </p:nvSpPr>
        <p:spPr bwMode="auto">
          <a:xfrm>
            <a:off x="1733282" y="6182073"/>
            <a:ext cx="66505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fr-FR" sz="1400" dirty="0"/>
              <a:t>Séminaire de présentation du</a:t>
            </a:r>
            <a:r>
              <a:rPr lang="fr-FR" sz="1400" dirty="0" smtClean="0"/>
              <a:t> RRFPP et </a:t>
            </a:r>
            <a:r>
              <a:rPr lang="fr-FR" sz="1400" dirty="0"/>
              <a:t>d’échanges pour sa mise en œuvre – 25 avril 2008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Modérateurs </a:t>
            </a:r>
            <a:r>
              <a:rPr lang="fr-FR" sz="2000" dirty="0" smtClean="0"/>
              <a:t>(liste provisoire)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4525963"/>
          </a:xfrm>
        </p:spPr>
        <p:txBody>
          <a:bodyPr>
            <a:noAutofit/>
          </a:bodyPr>
          <a:lstStyle/>
          <a:p>
            <a:r>
              <a:rPr lang="fr-FR" sz="1800" b="1" dirty="0">
                <a:latin typeface="Arial"/>
                <a:cs typeface="Arial"/>
              </a:rPr>
              <a:t>Articulation</a:t>
            </a:r>
            <a:r>
              <a:rPr lang="fr-FR" sz="1800" dirty="0">
                <a:latin typeface="Arial"/>
                <a:cs typeface="Arial"/>
              </a:rPr>
              <a:t> du cadre thérapeutique avec </a:t>
            </a:r>
            <a:r>
              <a:rPr lang="fr-FR" sz="1800" b="1" dirty="0">
                <a:latin typeface="Arial"/>
                <a:cs typeface="Arial"/>
              </a:rPr>
              <a:t>l’ensemble du suivi</a:t>
            </a:r>
            <a:r>
              <a:rPr lang="fr-FR" sz="1800" dirty="0">
                <a:latin typeface="Arial"/>
                <a:cs typeface="Arial"/>
              </a:rPr>
              <a:t> de la personne autiste</a:t>
            </a:r>
          </a:p>
          <a:p>
            <a:pPr lvl="1"/>
            <a:r>
              <a:rPr lang="fr-FR" sz="1600" b="1" dirty="0">
                <a:latin typeface="Arial"/>
                <a:cs typeface="Arial"/>
              </a:rPr>
              <a:t>Etat de la famille autour de l’enfant et engagement d’un travail régulier.</a:t>
            </a:r>
            <a:r>
              <a:rPr lang="fr-FR" sz="1600" b="1" dirty="0" smtClean="0">
                <a:latin typeface="Arial"/>
                <a:cs typeface="Arial"/>
              </a:rPr>
              <a:t> </a:t>
            </a:r>
          </a:p>
          <a:p>
            <a:pPr lvl="2"/>
            <a:r>
              <a:rPr lang="fr-FR" sz="1400" dirty="0" smtClean="0">
                <a:latin typeface="Arial"/>
                <a:cs typeface="Arial"/>
              </a:rPr>
              <a:t>Composition </a:t>
            </a:r>
            <a:r>
              <a:rPr lang="fr-FR" sz="1400" dirty="0">
                <a:latin typeface="Arial"/>
                <a:cs typeface="Arial"/>
              </a:rPr>
              <a:t>de la fratrie. Comment les divers membres de la famille ont pu réagir au traumatisme du handicap (difficile ajustement, effondrement dépressif, </a:t>
            </a:r>
            <a:r>
              <a:rPr lang="fr-FR" sz="1400" dirty="0" err="1">
                <a:latin typeface="Arial"/>
                <a:cs typeface="Arial"/>
              </a:rPr>
              <a:t>surstimulation</a:t>
            </a:r>
            <a:r>
              <a:rPr lang="fr-FR" sz="1400" dirty="0">
                <a:latin typeface="Arial"/>
                <a:cs typeface="Arial"/>
              </a:rPr>
              <a:t>...). Fréquence des rencontres</a:t>
            </a:r>
            <a:r>
              <a:rPr lang="fr-FR" sz="1400" b="1" dirty="0">
                <a:latin typeface="Arial"/>
                <a:cs typeface="Arial"/>
              </a:rPr>
              <a:t> </a:t>
            </a:r>
            <a:r>
              <a:rPr lang="fr-FR" sz="1400" dirty="0">
                <a:latin typeface="Arial"/>
                <a:cs typeface="Arial"/>
              </a:rPr>
              <a:t>avec les parents (avec ou sans la personne autiste). Le type de travail effectué au cours de ces rencontres : guidance, partage des observations, entretiens thérapeutiques… Existence ou non d’un travail à domicile (éducatif, thérapeutique type observation participante). Y</a:t>
            </a:r>
            <a:r>
              <a:rPr lang="fr-FR" sz="1400" dirty="0" smtClean="0">
                <a:latin typeface="Arial"/>
                <a:cs typeface="Arial"/>
              </a:rPr>
              <a:t> a</a:t>
            </a:r>
            <a:r>
              <a:rPr lang="fr-FR" sz="1400" dirty="0">
                <a:latin typeface="Arial"/>
                <a:cs typeface="Arial"/>
              </a:rPr>
              <a:t>-t-il une thérapie familiale engagée (systémique ? psychanalytique ?)</a:t>
            </a:r>
          </a:p>
          <a:p>
            <a:pPr lvl="1"/>
            <a:r>
              <a:rPr lang="fr-FR" sz="1600" b="1" dirty="0">
                <a:latin typeface="Arial"/>
                <a:cs typeface="Arial"/>
              </a:rPr>
              <a:t>Pour les petits</a:t>
            </a:r>
            <a:r>
              <a:rPr lang="fr-FR" sz="1600" dirty="0">
                <a:latin typeface="Arial"/>
                <a:cs typeface="Arial"/>
              </a:rPr>
              <a:t>, type d’accueil en crèche – halte garderie – jardin d’enfants spécialisé</a:t>
            </a:r>
          </a:p>
          <a:p>
            <a:pPr lvl="1"/>
            <a:r>
              <a:rPr lang="fr-FR" sz="1600" b="1" dirty="0">
                <a:latin typeface="Arial"/>
                <a:cs typeface="Arial"/>
              </a:rPr>
              <a:t>Contenus de la prise en charge </a:t>
            </a:r>
            <a:r>
              <a:rPr lang="fr-FR" sz="1600" b="1" dirty="0" smtClean="0">
                <a:latin typeface="Arial"/>
                <a:cs typeface="Arial"/>
              </a:rPr>
              <a:t>institutionnelle</a:t>
            </a:r>
          </a:p>
          <a:p>
            <a:pPr lvl="2"/>
            <a:r>
              <a:rPr lang="fr-FR" sz="1400" dirty="0" smtClean="0">
                <a:latin typeface="Arial"/>
                <a:cs typeface="Arial"/>
              </a:rPr>
              <a:t> </a:t>
            </a:r>
            <a:r>
              <a:rPr lang="fr-FR" sz="1400" dirty="0">
                <a:latin typeface="Arial"/>
                <a:cs typeface="Arial"/>
              </a:rPr>
              <a:t>si la personne est accueillie parallèlement en Hôpital de jour ou en institution médico-sociale : ateliers à médiation, instruction spécialisée </a:t>
            </a:r>
            <a:r>
              <a:rPr lang="fr-FR" sz="1400" dirty="0" err="1">
                <a:latin typeface="Arial"/>
                <a:cs typeface="Arial"/>
              </a:rPr>
              <a:t>intra-institutionnelle</a:t>
            </a:r>
            <a:endParaRPr lang="fr-FR" sz="1400" dirty="0">
              <a:latin typeface="Arial"/>
              <a:cs typeface="Arial"/>
            </a:endParaRPr>
          </a:p>
          <a:p>
            <a:pPr lvl="1"/>
            <a:r>
              <a:rPr lang="fr-FR" sz="1600" b="1" dirty="0">
                <a:latin typeface="Arial"/>
                <a:cs typeface="Arial"/>
              </a:rPr>
              <a:t>Contacts</a:t>
            </a:r>
            <a:r>
              <a:rPr lang="fr-FR" sz="1600" dirty="0">
                <a:latin typeface="Arial"/>
                <a:cs typeface="Arial"/>
              </a:rPr>
              <a:t> existant ou non entre thérapeutes et intervenants du lieu d’accueil</a:t>
            </a:r>
            <a:r>
              <a:rPr lang="fr-FR" sz="1600" dirty="0" smtClean="0">
                <a:latin typeface="Arial"/>
                <a:cs typeface="Arial"/>
              </a:rPr>
              <a:t>.</a:t>
            </a:r>
          </a:p>
          <a:p>
            <a:pPr lvl="2"/>
            <a:r>
              <a:rPr lang="fr-FR" sz="1400" b="1" dirty="0" smtClean="0">
                <a:latin typeface="Arial"/>
                <a:cs typeface="Arial"/>
              </a:rPr>
              <a:t> </a:t>
            </a:r>
            <a:r>
              <a:rPr lang="fr-FR" sz="1400" dirty="0">
                <a:latin typeface="Arial"/>
                <a:cs typeface="Arial"/>
              </a:rPr>
              <a:t>Mise en commun</a:t>
            </a:r>
            <a:r>
              <a:rPr lang="fr-FR" sz="1400" b="1" dirty="0">
                <a:latin typeface="Arial"/>
                <a:cs typeface="Arial"/>
              </a:rPr>
              <a:t> </a:t>
            </a:r>
            <a:r>
              <a:rPr lang="fr-FR" sz="1400" dirty="0">
                <a:latin typeface="Arial"/>
                <a:cs typeface="Arial"/>
              </a:rPr>
              <a:t>ou non des observations. Assistance ou non aux synthèses institutionnelles</a:t>
            </a:r>
          </a:p>
          <a:p>
            <a:pPr lvl="1"/>
            <a:r>
              <a:rPr lang="fr-FR" sz="1600" b="1" dirty="0">
                <a:latin typeface="Arial"/>
                <a:cs typeface="Arial"/>
              </a:rPr>
              <a:t>Type d’intégration scolaire</a:t>
            </a:r>
            <a:r>
              <a:rPr lang="fr-FR" sz="1600" dirty="0">
                <a:latin typeface="Arial"/>
                <a:cs typeface="Arial"/>
              </a:rPr>
              <a:t>, classe normale avec AVS – CLIS – UPI</a:t>
            </a:r>
            <a:endParaRPr lang="fr-FR" sz="900" dirty="0">
              <a:latin typeface="Arial"/>
              <a:cs typeface="Arial"/>
            </a:endParaRPr>
          </a:p>
          <a:p>
            <a:pPr lvl="1"/>
            <a:r>
              <a:rPr lang="fr-FR" sz="1600" b="1" dirty="0">
                <a:latin typeface="Arial"/>
                <a:cs typeface="Arial"/>
              </a:rPr>
              <a:t>Activités de loisirs</a:t>
            </a:r>
            <a:endParaRPr lang="fr-FR" sz="1600" dirty="0">
              <a:latin typeface="Arial"/>
              <a:cs typeface="Arial"/>
            </a:endParaRPr>
          </a:p>
          <a:p>
            <a:pPr lvl="2"/>
            <a:r>
              <a:rPr lang="fr-FR" sz="1400" dirty="0">
                <a:latin typeface="Arial"/>
                <a:cs typeface="Arial"/>
              </a:rPr>
              <a:t>en milieu normal (cirque, piscine, danse, </a:t>
            </a:r>
            <a:r>
              <a:rPr lang="fr-FR" sz="1400" dirty="0" err="1">
                <a:latin typeface="Arial"/>
                <a:cs typeface="Arial"/>
              </a:rPr>
              <a:t>équithérapie</a:t>
            </a:r>
            <a:r>
              <a:rPr lang="fr-FR" sz="1400" dirty="0">
                <a:latin typeface="Arial"/>
                <a:cs typeface="Arial"/>
              </a:rPr>
              <a:t>)</a:t>
            </a:r>
          </a:p>
          <a:p>
            <a:pPr lvl="2"/>
            <a:r>
              <a:rPr lang="fr-FR" sz="1400" dirty="0">
                <a:latin typeface="Arial"/>
                <a:cs typeface="Arial"/>
              </a:rPr>
              <a:t>en milieu spécialisé (séjours de vacances</a:t>
            </a:r>
            <a:r>
              <a:rPr lang="fr-FR" sz="1400" dirty="0" smtClean="0">
                <a:latin typeface="Arial"/>
                <a:cs typeface="Arial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TYPES D’INTERVENTIONS (médiateurs)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fr-FR" dirty="0">
                <a:latin typeface="Arial"/>
                <a:cs typeface="Arial"/>
              </a:rPr>
              <a:t>Imitation :</a:t>
            </a:r>
          </a:p>
          <a:p>
            <a:pPr lvl="1"/>
            <a:r>
              <a:rPr lang="fr-FR" dirty="0">
                <a:latin typeface="Arial"/>
                <a:cs typeface="Arial"/>
              </a:rPr>
              <a:t>très près ou avec transformations</a:t>
            </a:r>
          </a:p>
          <a:p>
            <a:pPr lvl="0"/>
            <a:r>
              <a:rPr lang="fr-FR" dirty="0">
                <a:latin typeface="Arial"/>
                <a:cs typeface="Arial"/>
              </a:rPr>
              <a:t>Commentaire, mise en mot de ce que fait l’enfant</a:t>
            </a:r>
          </a:p>
          <a:p>
            <a:pPr lvl="0"/>
            <a:r>
              <a:rPr lang="fr-FR" dirty="0">
                <a:latin typeface="Arial"/>
                <a:cs typeface="Arial"/>
              </a:rPr>
              <a:t>Théâtralisation : </a:t>
            </a:r>
          </a:p>
          <a:p>
            <a:pPr lvl="1"/>
            <a:r>
              <a:rPr lang="fr-FR" dirty="0">
                <a:latin typeface="Arial"/>
                <a:cs typeface="Arial"/>
              </a:rPr>
              <a:t>particulièrement des émergences pulsionnelles y compris agressives</a:t>
            </a:r>
          </a:p>
          <a:p>
            <a:pPr lvl="0"/>
            <a:r>
              <a:rPr lang="fr-FR" dirty="0">
                <a:latin typeface="Arial"/>
                <a:cs typeface="Arial"/>
              </a:rPr>
              <a:t>Proposition de faire semblant en face d’un agir :</a:t>
            </a:r>
          </a:p>
          <a:p>
            <a:pPr lvl="1"/>
            <a:r>
              <a:rPr lang="fr-FR" dirty="0">
                <a:latin typeface="Arial"/>
                <a:cs typeface="Arial"/>
              </a:rPr>
              <a:t>sans en donner le modèle - en en donnant le modèle</a:t>
            </a:r>
          </a:p>
          <a:p>
            <a:pPr lvl="0"/>
            <a:r>
              <a:rPr lang="fr-FR" dirty="0">
                <a:latin typeface="Arial"/>
                <a:cs typeface="Arial"/>
              </a:rPr>
              <a:t>Proposition ou acceptation de jeux d’échanges</a:t>
            </a:r>
          </a:p>
          <a:p>
            <a:pPr lvl="0"/>
            <a:r>
              <a:rPr lang="fr-FR" dirty="0">
                <a:latin typeface="Arial"/>
                <a:cs typeface="Arial"/>
              </a:rPr>
              <a:t>Mise en scène avec le matériel de ce qui est suggéré ou totalement implicite </a:t>
            </a:r>
          </a:p>
          <a:p>
            <a:pPr lvl="0"/>
            <a:r>
              <a:rPr lang="fr-FR" dirty="0">
                <a:latin typeface="Arial"/>
                <a:cs typeface="Arial"/>
              </a:rPr>
              <a:t>Interprétations d’angoisses corporelles et spatiales exprimées in situ</a:t>
            </a:r>
          </a:p>
          <a:p>
            <a:pPr lvl="0"/>
            <a:r>
              <a:rPr lang="fr-FR" dirty="0">
                <a:latin typeface="Arial"/>
                <a:cs typeface="Arial"/>
              </a:rPr>
              <a:t>Interprétations reliées aux événements récents</a:t>
            </a:r>
          </a:p>
          <a:p>
            <a:pPr lvl="0"/>
            <a:r>
              <a:rPr lang="fr-FR" dirty="0">
                <a:latin typeface="Arial"/>
                <a:cs typeface="Arial"/>
              </a:rPr>
              <a:t>Interprétations reliées aux événements anciens </a:t>
            </a:r>
          </a:p>
          <a:p>
            <a:pPr lvl="0"/>
            <a:r>
              <a:rPr lang="fr-FR" dirty="0">
                <a:latin typeface="Arial"/>
                <a:cs typeface="Arial"/>
              </a:rPr>
              <a:t>Interprétations reliées à des événements de transfert</a:t>
            </a:r>
          </a:p>
          <a:p>
            <a:pPr lvl="0"/>
            <a:r>
              <a:rPr lang="fr-FR" dirty="0">
                <a:latin typeface="Arial"/>
                <a:cs typeface="Arial"/>
              </a:rPr>
              <a:t>Interprétations communiquant des éléments de contre transfert (projections de l’enfant). 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385</Words>
  <Application>Microsoft Macintosh PowerPoint</Application>
  <PresentationFormat>Présentation à l'écran (4:3)</PresentationFormat>
  <Paragraphs>31</Paragraphs>
  <Slides>3</Slides>
  <Notes>0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4" baseType="lpstr">
      <vt:lpstr>Thème Office</vt:lpstr>
      <vt:lpstr>Modérateurs et médiateurs de la prise en charge de l’autisme</vt:lpstr>
      <vt:lpstr>Modérateurs (liste provisoire)</vt:lpstr>
      <vt:lpstr>TYPES D’INTERVENTIONS (médiateurs)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14</cp:revision>
  <dcterms:created xsi:type="dcterms:W3CDTF">2008-10-21T09:11:29Z</dcterms:created>
  <dcterms:modified xsi:type="dcterms:W3CDTF">2008-10-21T09:16:18Z</dcterms:modified>
</cp:coreProperties>
</file>