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Override PartName="/ppt/charts/chart1.xml" ContentType="application/vnd.openxmlformats-officedocument.drawingml.chart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Default Extension="xlsx" ContentType="application/vnd.openxmlformats-officedocument.spreadsheetml.sheet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Default Extension="gif" ContentType="image/gif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8" r:id="rId2"/>
    <p:sldId id="260" r:id="rId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showOutlineIcons="0">
    <p:restoredLeft sz="15620"/>
    <p:restoredTop sz="94660"/>
  </p:normalViewPr>
  <p:slideViewPr>
    <p:cSldViewPr snapToObjects="1">
      <p:cViewPr varScale="1">
        <p:scale>
          <a:sx n="100" d="100"/>
          <a:sy n="100" d="100"/>
        </p:scale>
        <p:origin x="-8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8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Feuil1!$B$1</c:f>
              <c:strCache>
                <c:ptCount val="1"/>
                <c:pt idx="0">
                  <c:v>25-avr</c:v>
                </c:pt>
              </c:strCache>
            </c:strRef>
          </c:tx>
          <c:cat>
            <c:strRef>
              <c:f>Feuil1!$A$2:$A$8</c:f>
              <c:strCache>
                <c:ptCount val="6"/>
                <c:pt idx="0">
                  <c:v>Autisme</c:v>
                </c:pt>
                <c:pt idx="1">
                  <c:v>BorderlineAdos</c:v>
                </c:pt>
                <c:pt idx="2">
                  <c:v>BorderlineIndiv</c:v>
                </c:pt>
                <c:pt idx="3">
                  <c:v>BorderlineInstit</c:v>
                </c:pt>
                <c:pt idx="4">
                  <c:v>Alzheimer</c:v>
                </c:pt>
                <c:pt idx="5">
                  <c:v>Methodo-autres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15.0</c:v>
                </c:pt>
                <c:pt idx="1">
                  <c:v>7.0</c:v>
                </c:pt>
                <c:pt idx="2">
                  <c:v>11.0</c:v>
                </c:pt>
                <c:pt idx="3">
                  <c:v>13.0</c:v>
                </c:pt>
                <c:pt idx="4">
                  <c:v>5.0</c:v>
                </c:pt>
                <c:pt idx="5">
                  <c:v>13.0</c:v>
                </c:pt>
                <c:pt idx="6">
                  <c:v>64.0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Candidatures</c:v>
                </c:pt>
              </c:strCache>
            </c:strRef>
          </c:tx>
          <c:cat>
            <c:strRef>
              <c:f>Feuil1!$A$2:$A$8</c:f>
              <c:strCache>
                <c:ptCount val="6"/>
                <c:pt idx="0">
                  <c:v>Autisme</c:v>
                </c:pt>
                <c:pt idx="1">
                  <c:v>BorderlineAdos</c:v>
                </c:pt>
                <c:pt idx="2">
                  <c:v>BorderlineIndiv</c:v>
                </c:pt>
                <c:pt idx="3">
                  <c:v>BorderlineInstit</c:v>
                </c:pt>
                <c:pt idx="4">
                  <c:v>Alzheimer</c:v>
                </c:pt>
                <c:pt idx="5">
                  <c:v>Methodo-autres</c:v>
                </c:pt>
              </c:strCache>
            </c:strRef>
          </c:cat>
          <c:val>
            <c:numRef>
              <c:f>Feuil1!$C$2:$C$8</c:f>
              <c:numCache>
                <c:formatCode>General</c:formatCode>
                <c:ptCount val="7"/>
                <c:pt idx="0">
                  <c:v>38.0</c:v>
                </c:pt>
                <c:pt idx="1">
                  <c:v>8.0</c:v>
                </c:pt>
                <c:pt idx="2">
                  <c:v>16.0</c:v>
                </c:pt>
                <c:pt idx="3">
                  <c:v>19.0</c:v>
                </c:pt>
                <c:pt idx="4">
                  <c:v>12.0</c:v>
                </c:pt>
                <c:pt idx="5">
                  <c:v>17.0</c:v>
                </c:pt>
                <c:pt idx="6">
                  <c:v>110.0</c:v>
                </c:pt>
              </c:numCache>
            </c:numRef>
          </c:val>
        </c:ser>
        <c:shape val="box"/>
        <c:axId val="442506440"/>
        <c:axId val="442620792"/>
        <c:axId val="0"/>
      </c:bar3DChart>
      <c:catAx>
        <c:axId val="44250644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fr-FR"/>
          </a:p>
        </c:txPr>
        <c:crossAx val="442620792"/>
        <c:crosses val="autoZero"/>
        <c:auto val="1"/>
        <c:lblAlgn val="ctr"/>
        <c:lblOffset val="100"/>
      </c:catAx>
      <c:valAx>
        <c:axId val="442620792"/>
        <c:scaling>
          <c:orientation val="minMax"/>
        </c:scaling>
        <c:axPos val="l"/>
        <c:majorGridlines/>
        <c:numFmt formatCode="General" sourceLinked="1"/>
        <c:tickLblPos val="nextTo"/>
        <c:crossAx val="44250644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fr-FR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15A09-AFBA-1547-82A5-2308454C4C08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7D65B-BBD3-0041-B5CF-02EC3D811EC0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Qui participe à cette journée ?</a:t>
            </a:r>
            <a:endParaRPr lang="fr-FR" dirty="0"/>
          </a:p>
        </p:txBody>
      </p:sp>
      <p:graphicFrame>
        <p:nvGraphicFramePr>
          <p:cNvPr id="4" name="Graphique 3"/>
          <p:cNvGraphicFramePr>
            <a:graphicFrameLocks noChangeAspect="1"/>
          </p:cNvGraphicFramePr>
          <p:nvPr/>
        </p:nvGraphicFramePr>
        <p:xfrm>
          <a:off x="1600200" y="1904999"/>
          <a:ext cx="6221255" cy="4331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D’où venons-nous ?</a:t>
            </a:r>
            <a:endParaRPr lang="fr-FR" dirty="0"/>
          </a:p>
        </p:txBody>
      </p:sp>
      <p:pic>
        <p:nvPicPr>
          <p:cNvPr id="4" name="Image 3" descr="regions-franc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18414"/>
            <a:ext cx="5554577" cy="51109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" y="6611779"/>
            <a:ext cx="6620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dirty="0" smtClean="0"/>
              <a:t>M Thurin</a:t>
            </a:r>
            <a:endParaRPr lang="fr-FR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13</Words>
  <Application>Microsoft Macintosh PowerPoint</Application>
  <PresentationFormat>Présentation à l'écran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Qui participe à cette journée ?</vt:lpstr>
      <vt:lpstr>D’où venons-nous ?</vt:lpstr>
    </vt:vector>
  </TitlesOfParts>
  <Company/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Pourquoi ce réseau ?</dc:title>
  <dc:creator>Jean-Michel THURIN</dc:creator>
  <cp:lastModifiedBy>Jean-Michel THURIN</cp:lastModifiedBy>
  <cp:revision>34</cp:revision>
  <cp:lastPrinted>2008-04-24T19:57:59Z</cp:lastPrinted>
  <dcterms:created xsi:type="dcterms:W3CDTF">2008-04-27T08:57:50Z</dcterms:created>
  <dcterms:modified xsi:type="dcterms:W3CDTF">2008-04-27T08:58:10Z</dcterms:modified>
</cp:coreProperties>
</file>