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notesSlides/notesSlide14.xml" ContentType="application/vnd.openxmlformats-officedocument.presentationml.notes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theme/theme3.xml" ContentType="application/vnd.openxmlformats-officedocument.theme+xml"/>
  <Override PartName="/ppt/notesSlides/notesSlide16.xml" ContentType="application/vnd.openxmlformats-officedocument.presentationml.notesSlid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Layouts/slideLayout13.xml" ContentType="application/vnd.openxmlformats-officedocument.presentationml.slideLayout+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Layouts/slideLayout12.xml" ContentType="application/vnd.openxmlformats-officedocument.presentationml.slideLayout+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747" r:id="rId1"/>
  </p:sldMasterIdLst>
  <p:notesMasterIdLst>
    <p:notesMasterId r:id="rId19"/>
  </p:notesMasterIdLst>
  <p:handoutMasterIdLst>
    <p:handoutMasterId r:id="rId20"/>
  </p:handoutMasterIdLst>
  <p:sldIdLst>
    <p:sldId id="256" r:id="rId2"/>
    <p:sldId id="276" r:id="rId3"/>
    <p:sldId id="257" r:id="rId4"/>
    <p:sldId id="259" r:id="rId5"/>
    <p:sldId id="261" r:id="rId6"/>
    <p:sldId id="264" r:id="rId7"/>
    <p:sldId id="265" r:id="rId8"/>
    <p:sldId id="275" r:id="rId9"/>
    <p:sldId id="263" r:id="rId10"/>
    <p:sldId id="262" r:id="rId11"/>
    <p:sldId id="267" r:id="rId12"/>
    <p:sldId id="268" r:id="rId13"/>
    <p:sldId id="270" r:id="rId14"/>
    <p:sldId id="271" r:id="rId15"/>
    <p:sldId id="272" r:id="rId16"/>
    <p:sldId id="273" r:id="rId17"/>
    <p:sldId id="274" r:id="rId18"/>
  </p:sldIdLst>
  <p:sldSz cx="9144000" cy="6858000" type="screen4x3"/>
  <p:notesSz cx="6858000" cy="9144000"/>
  <p:defaultTextStyle>
    <a:defPPr>
      <a:defRPr lang="fr-FR"/>
    </a:defPPr>
    <a:lvl1pPr algn="l" rtl="0" fontAlgn="base">
      <a:spcBef>
        <a:spcPct val="0"/>
      </a:spcBef>
      <a:spcAft>
        <a:spcPct val="0"/>
      </a:spcAft>
      <a:defRPr sz="2400" kern="1200">
        <a:solidFill>
          <a:schemeClr val="tx1"/>
        </a:solidFill>
        <a:latin typeface="Times" pitchFamily="-110" charset="0"/>
        <a:ea typeface="ＭＳ Ｐゴシック" pitchFamily="-110" charset="-128"/>
        <a:cs typeface="ＭＳ Ｐゴシック" pitchFamily="-110" charset="-128"/>
      </a:defRPr>
    </a:lvl1pPr>
    <a:lvl2pPr marL="457200" algn="l" rtl="0" fontAlgn="base">
      <a:spcBef>
        <a:spcPct val="0"/>
      </a:spcBef>
      <a:spcAft>
        <a:spcPct val="0"/>
      </a:spcAft>
      <a:defRPr sz="2400" kern="1200">
        <a:solidFill>
          <a:schemeClr val="tx1"/>
        </a:solidFill>
        <a:latin typeface="Times" pitchFamily="-110" charset="0"/>
        <a:ea typeface="ＭＳ Ｐゴシック" pitchFamily="-110" charset="-128"/>
        <a:cs typeface="ＭＳ Ｐゴシック" pitchFamily="-110" charset="-128"/>
      </a:defRPr>
    </a:lvl2pPr>
    <a:lvl3pPr marL="914400" algn="l" rtl="0" fontAlgn="base">
      <a:spcBef>
        <a:spcPct val="0"/>
      </a:spcBef>
      <a:spcAft>
        <a:spcPct val="0"/>
      </a:spcAft>
      <a:defRPr sz="2400" kern="1200">
        <a:solidFill>
          <a:schemeClr val="tx1"/>
        </a:solidFill>
        <a:latin typeface="Times" pitchFamily="-110" charset="0"/>
        <a:ea typeface="ＭＳ Ｐゴシック" pitchFamily="-110" charset="-128"/>
        <a:cs typeface="ＭＳ Ｐゴシック" pitchFamily="-110" charset="-128"/>
      </a:defRPr>
    </a:lvl3pPr>
    <a:lvl4pPr marL="1371600" algn="l" rtl="0" fontAlgn="base">
      <a:spcBef>
        <a:spcPct val="0"/>
      </a:spcBef>
      <a:spcAft>
        <a:spcPct val="0"/>
      </a:spcAft>
      <a:defRPr sz="2400" kern="1200">
        <a:solidFill>
          <a:schemeClr val="tx1"/>
        </a:solidFill>
        <a:latin typeface="Times" pitchFamily="-110" charset="0"/>
        <a:ea typeface="ＭＳ Ｐゴシック" pitchFamily="-110" charset="-128"/>
        <a:cs typeface="ＭＳ Ｐゴシック" pitchFamily="-110" charset="-128"/>
      </a:defRPr>
    </a:lvl4pPr>
    <a:lvl5pPr marL="1828800" algn="l" rtl="0" fontAlgn="base">
      <a:spcBef>
        <a:spcPct val="0"/>
      </a:spcBef>
      <a:spcAft>
        <a:spcPct val="0"/>
      </a:spcAft>
      <a:defRPr sz="2400" kern="1200">
        <a:solidFill>
          <a:schemeClr val="tx1"/>
        </a:solidFill>
        <a:latin typeface="Times" pitchFamily="-110" charset="0"/>
        <a:ea typeface="ＭＳ Ｐゴシック" pitchFamily="-110" charset="-128"/>
        <a:cs typeface="ＭＳ Ｐゴシック" pitchFamily="-110" charset="-128"/>
      </a:defRPr>
    </a:lvl5pPr>
    <a:lvl6pPr marL="2286000" algn="l" defTabSz="457200" rtl="0" eaLnBrk="1" latinLnBrk="0" hangingPunct="1">
      <a:defRPr sz="2400" kern="1200">
        <a:solidFill>
          <a:schemeClr val="tx1"/>
        </a:solidFill>
        <a:latin typeface="Times" pitchFamily="-110" charset="0"/>
        <a:ea typeface="ＭＳ Ｐゴシック" pitchFamily="-110" charset="-128"/>
        <a:cs typeface="ＭＳ Ｐゴシック" pitchFamily="-110" charset="-128"/>
      </a:defRPr>
    </a:lvl6pPr>
    <a:lvl7pPr marL="2743200" algn="l" defTabSz="457200" rtl="0" eaLnBrk="1" latinLnBrk="0" hangingPunct="1">
      <a:defRPr sz="2400" kern="1200">
        <a:solidFill>
          <a:schemeClr val="tx1"/>
        </a:solidFill>
        <a:latin typeface="Times" pitchFamily="-110" charset="0"/>
        <a:ea typeface="ＭＳ Ｐゴシック" pitchFamily="-110" charset="-128"/>
        <a:cs typeface="ＭＳ Ｐゴシック" pitchFamily="-110" charset="-128"/>
      </a:defRPr>
    </a:lvl7pPr>
    <a:lvl8pPr marL="3200400" algn="l" defTabSz="457200" rtl="0" eaLnBrk="1" latinLnBrk="0" hangingPunct="1">
      <a:defRPr sz="2400" kern="1200">
        <a:solidFill>
          <a:schemeClr val="tx1"/>
        </a:solidFill>
        <a:latin typeface="Times" pitchFamily="-110" charset="0"/>
        <a:ea typeface="ＭＳ Ｐゴシック" pitchFamily="-110" charset="-128"/>
        <a:cs typeface="ＭＳ Ｐゴシック" pitchFamily="-110" charset="-128"/>
      </a:defRPr>
    </a:lvl8pPr>
    <a:lvl9pPr marL="3657600" algn="l" defTabSz="457200" rtl="0" eaLnBrk="1" latinLnBrk="0" hangingPunct="1">
      <a:defRPr sz="2400" kern="1200">
        <a:solidFill>
          <a:schemeClr val="tx1"/>
        </a:solidFill>
        <a:latin typeface="Times" pitchFamily="-110" charset="0"/>
        <a:ea typeface="ＭＳ Ｐゴシック" pitchFamily="-110" charset="-128"/>
        <a:cs typeface="ＭＳ Ｐゴシック" pitchFamily="-110"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rnWhat="handouts2" frameSlides="1"/>
  <p:showPr showNarration="1">
    <p:present/>
    <p:sldAll/>
    <p:penClr>
      <a:schemeClr val="tx1"/>
    </p:penClr>
  </p:showPr>
  <p:clrMru>
    <a:srgbClr val="FCFFC1"/>
    <a:srgbClr val="006100"/>
    <a:srgbClr val="8C0714"/>
  </p:clrMru>
</p:presentationPr>
</file>

<file path=ppt/tableStyles.xml><?xml version="1.0" encoding="utf-8"?>
<a:tblStyleLst xmlns:a="http://schemas.openxmlformats.org/drawingml/2006/main" def="{5C22544A-7EE6-4342-B048-85BDC9FD1C3A}">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03447BB-5D67-496B-8E87-E561075AD55C}" styleName="Style foncé 1 - Accentuation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106" d="100"/>
          <a:sy n="106" d="100"/>
        </p:scale>
        <p:origin x="-59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0" d="100"/>
          <a:sy n="100" d="100"/>
        </p:scale>
        <p:origin x="-2376" y="-12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theme" Target="theme/theme1.xml"/><Relationship Id="rId25" Type="http://schemas.openxmlformats.org/officeDocument/2006/relationships/tableStyles" Target="tableStyle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14" Type="http://schemas.openxmlformats.org/officeDocument/2006/relationships/slide" Target="slides/slide13.xml"/><Relationship Id="rId23" Type="http://schemas.openxmlformats.org/officeDocument/2006/relationships/viewProps" Target="viewProps.xml"/><Relationship Id="rId4" Type="http://schemas.openxmlformats.org/officeDocument/2006/relationships/slide" Target="slides/slide3.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notesMaster" Target="notesMasters/notesMaster1.xml"/><Relationship Id="rId20" Type="http://schemas.openxmlformats.org/officeDocument/2006/relationships/handoutMaster" Target="handoutMasters/handoutMaster1.xml"/><Relationship Id="rId22" Type="http://schemas.openxmlformats.org/officeDocument/2006/relationships/presProps" Target="presProps.xml"/><Relationship Id="rId21" Type="http://schemas.openxmlformats.org/officeDocument/2006/relationships/printerSettings" Target="printerSettings/printerSettings1.bin"/><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B86DFED-8B9D-694A-86AA-B52A7685BDC5}" type="datetimeFigureOut">
              <a:rPr lang="fr-FR" smtClean="0"/>
              <a:pPr/>
              <a:t>6/09/08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E3A6579-5899-AA44-9C6B-FB2CC1CC029F}" type="slidenum">
              <a:rPr lang="fr-FR" smtClean="0"/>
              <a:pPr/>
              <a:t>‹#›</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pitchFamily="-107" charset="0"/>
                <a:ea typeface="+mn-ea"/>
                <a:cs typeface="+mn-cs"/>
              </a:defRPr>
            </a:lvl1pPr>
          </a:lstStyle>
          <a:p>
            <a:pPr>
              <a:defRPr/>
            </a:pPr>
            <a:endParaRPr lang="fr-FR"/>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pitchFamily="-107" charset="0"/>
                <a:ea typeface="+mn-ea"/>
                <a:cs typeface="+mn-cs"/>
              </a:defRPr>
            </a:lvl1pPr>
          </a:lstStyle>
          <a:p>
            <a:pPr>
              <a:defRPr/>
            </a:pPr>
            <a:endParaRPr lang="fr-FR"/>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pitchFamily="-107" charset="0"/>
                <a:ea typeface="+mn-ea"/>
                <a:cs typeface="+mn-cs"/>
              </a:defRPr>
            </a:lvl1pPr>
          </a:lstStyle>
          <a:p>
            <a:pPr>
              <a:defRPr/>
            </a:pPr>
            <a:endParaRPr lang="fr-FR"/>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pitchFamily="-107" charset="0"/>
                <a:ea typeface="+mn-ea"/>
                <a:cs typeface="+mn-cs"/>
              </a:defRPr>
            </a:lvl1pPr>
          </a:lstStyle>
          <a:p>
            <a:pPr>
              <a:defRPr/>
            </a:pPr>
            <a:fld id="{D7C47D32-55A9-A44A-B18B-647CE3592884}" type="slidenum">
              <a:rPr lang="fr-FR"/>
              <a:pPr>
                <a:defRPr/>
              </a:pPr>
              <a:t>‹#›</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3" Type="http://schemas.openxmlformats.org/officeDocument/2006/relationships/image" Target="../media/image9.png"/><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80897E90-C502-E448-81BE-6958188F5BDE}" type="slidenum">
              <a:rPr lang="fr-FR">
                <a:latin typeface="Times" pitchFamily="-110" charset="0"/>
                <a:ea typeface="ＭＳ Ｐゴシック" pitchFamily="-110" charset="-128"/>
                <a:cs typeface="ＭＳ Ｐゴシック" pitchFamily="-110" charset="-128"/>
              </a:rPr>
              <a:pPr/>
              <a:t>1</a:t>
            </a:fld>
            <a:endParaRPr lang="fr-FR">
              <a:latin typeface="Times" pitchFamily="-110" charset="0"/>
              <a:ea typeface="ＭＳ Ｐゴシック" pitchFamily="-110" charset="-128"/>
              <a:cs typeface="ＭＳ Ｐゴシック" pitchFamily="-110" charset="-128"/>
            </a:endParaRPr>
          </a:p>
        </p:txBody>
      </p:sp>
      <p:sp>
        <p:nvSpPr>
          <p:cNvPr id="17411" name="Rectangle 1026"/>
          <p:cNvSpPr>
            <a:spLocks noGrp="1" noRot="1" noChangeAspect="1" noChangeArrowheads="1" noTextEdit="1"/>
          </p:cNvSpPr>
          <p:nvPr>
            <p:ph type="sldImg"/>
          </p:nvPr>
        </p:nvSpPr>
        <p:spPr>
          <a:ln/>
        </p:spPr>
      </p:sp>
      <p:sp>
        <p:nvSpPr>
          <p:cNvPr id="17412" name="Rectangle 1027"/>
          <p:cNvSpPr>
            <a:spLocks noGrp="1" noChangeArrowheads="1"/>
          </p:cNvSpPr>
          <p:nvPr>
            <p:ph type="body" idx="1"/>
          </p:nvPr>
        </p:nvSpPr>
        <p:spPr>
          <a:noFill/>
          <a:ln/>
        </p:spPr>
        <p:txBody>
          <a:bodyPr/>
          <a:lstStyle/>
          <a:p>
            <a:pPr eaLnBrk="1" hangingPunct="1"/>
            <a:endParaRPr lang="fr-FR" smtClean="0">
              <a:latin typeface="Times" pitchFamily="-110" charset="0"/>
              <a:ea typeface="ＭＳ Ｐゴシック" pitchFamily="-110" charset="-128"/>
              <a:cs typeface="ＭＳ Ｐゴシック" pitchFamily="-110" charset="-128"/>
            </a:endParaRPr>
          </a:p>
          <a:p>
            <a:pPr lvl="1" eaLnBrk="1" hangingPunct="1"/>
            <a:r>
              <a:rPr lang="fr-FR" smtClean="0">
                <a:latin typeface="Arial" pitchFamily="-110" charset="0"/>
                <a:ea typeface="ＭＳ Ｐゴシック" pitchFamily="-110" charset="-128"/>
                <a:cs typeface="ＭＳ Ｐゴシック" pitchFamily="-110" charset="-128"/>
              </a:rP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sz="1200" kern="1200" dirty="0" smtClean="0">
                <a:solidFill>
                  <a:schemeClr val="tx1"/>
                </a:solidFill>
                <a:latin typeface="Times" pitchFamily="-107" charset="0"/>
                <a:ea typeface="ＭＳ Ｐゴシック" pitchFamily="-107" charset="-128"/>
                <a:cs typeface="ＭＳ Ｐゴシック" pitchFamily="-107" charset="-128"/>
              </a:rPr>
              <a:t>Selon </a:t>
            </a:r>
            <a:r>
              <a:rPr lang="fr-FR" sz="1200" kern="1200" dirty="0" err="1" smtClean="0">
                <a:solidFill>
                  <a:schemeClr val="tx1"/>
                </a:solidFill>
                <a:latin typeface="Times" pitchFamily="-107" charset="0"/>
                <a:ea typeface="ＭＳ Ｐゴシック" pitchFamily="-107" charset="-128"/>
                <a:cs typeface="ＭＳ Ｐゴシック" pitchFamily="-107" charset="-128"/>
              </a:rPr>
              <a:t>Celeste</a:t>
            </a:r>
            <a:r>
              <a:rPr lang="fr-FR" sz="1200" kern="1200" dirty="0" smtClean="0">
                <a:solidFill>
                  <a:schemeClr val="tx1"/>
                </a:solidFill>
                <a:latin typeface="Times" pitchFamily="-107" charset="0"/>
                <a:ea typeface="ＭＳ Ｐゴシック" pitchFamily="-107" charset="-128"/>
                <a:cs typeface="ＭＳ Ｐゴシック" pitchFamily="-107" charset="-128"/>
              </a:rPr>
              <a:t> Schneider, l’un des buts principaux de l’instrument est d’établir des prototypes ou constellation d’items représentant les aspect du processus thérapeutique et l’action jugée la plus pertinente des différent point de vue théoriques</a:t>
            </a:r>
          </a:p>
          <a:p>
            <a:endParaRPr lang="fr-FR" dirty="0"/>
          </a:p>
        </p:txBody>
      </p:sp>
      <p:sp>
        <p:nvSpPr>
          <p:cNvPr id="4" name="Espace réservé du numéro de diapositive 3"/>
          <p:cNvSpPr>
            <a:spLocks noGrp="1"/>
          </p:cNvSpPr>
          <p:nvPr>
            <p:ph type="sldNum" sz="quarter" idx="10"/>
          </p:nvPr>
        </p:nvSpPr>
        <p:spPr/>
        <p:txBody>
          <a:bodyPr/>
          <a:lstStyle/>
          <a:p>
            <a:pPr>
              <a:defRPr/>
            </a:pPr>
            <a:fld id="{D7C47D32-55A9-A44A-B18B-647CE3592884}" type="slidenum">
              <a:rPr lang="fr-FR" smtClean="0"/>
              <a:pPr>
                <a:defRPr/>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9F82AB86-80D8-C54A-BB50-3CCFB3327AD0}" type="slidenum">
              <a:rPr lang="fr-FR">
                <a:latin typeface="Times" pitchFamily="-110" charset="0"/>
                <a:ea typeface="ＭＳ Ｐゴシック" pitchFamily="-110" charset="-128"/>
                <a:cs typeface="ＭＳ Ｐゴシック" pitchFamily="-110" charset="-128"/>
              </a:rPr>
              <a:pPr/>
              <a:t>3</a:t>
            </a:fld>
            <a:endParaRPr lang="fr-FR">
              <a:latin typeface="Times" pitchFamily="-110" charset="0"/>
              <a:ea typeface="ＭＳ Ｐゴシック" pitchFamily="-110" charset="-128"/>
              <a:cs typeface="ＭＳ Ｐゴシック" pitchFamily="-110" charset="-128"/>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fr-FR">
              <a:latin typeface="Times" pitchFamily="-110" charset="0"/>
              <a:ea typeface="ＭＳ Ｐゴシック" pitchFamily="-110" charset="-128"/>
              <a:cs typeface="ＭＳ Ｐゴシック" pitchFamily="-110"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41C129D5-9996-FF45-9748-54012F46DCCB}" type="slidenum">
              <a:rPr lang="fr-FR">
                <a:latin typeface="Times" pitchFamily="-110" charset="0"/>
                <a:ea typeface="ＭＳ Ｐゴシック" pitchFamily="-110" charset="-128"/>
                <a:cs typeface="ＭＳ Ｐゴシック" pitchFamily="-110" charset="-128"/>
              </a:rPr>
              <a:pPr/>
              <a:t>4</a:t>
            </a:fld>
            <a:endParaRPr lang="fr-FR">
              <a:latin typeface="Times" pitchFamily="-110" charset="0"/>
              <a:ea typeface="ＭＳ Ｐゴシック" pitchFamily="-110" charset="-128"/>
              <a:cs typeface="ＭＳ Ｐゴシック" pitchFamily="-110" charset="-128"/>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fr-FR">
              <a:latin typeface="Times" pitchFamily="-110" charset="0"/>
              <a:ea typeface="ＭＳ Ｐゴシック" pitchFamily="-110" charset="-128"/>
              <a:cs typeface="ＭＳ Ｐゴシック" pitchFamily="-110"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CDD66899-4125-9042-BC06-1A4429B9F19B}" type="slidenum">
              <a:rPr lang="fr-FR">
                <a:latin typeface="Times" pitchFamily="-110" charset="0"/>
                <a:ea typeface="ＭＳ Ｐゴシック" pitchFamily="-110" charset="-128"/>
                <a:cs typeface="ＭＳ Ｐゴシック" pitchFamily="-110" charset="-128"/>
              </a:rPr>
              <a:pPr/>
              <a:t>5</a:t>
            </a:fld>
            <a:endParaRPr lang="fr-FR">
              <a:latin typeface="Times" pitchFamily="-110" charset="0"/>
              <a:ea typeface="ＭＳ Ｐゴシック" pitchFamily="-110" charset="-128"/>
              <a:cs typeface="ＭＳ Ｐゴシック" pitchFamily="-110" charset="-128"/>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fr-FR">
                <a:latin typeface="Times" pitchFamily="-110" charset="0"/>
                <a:ea typeface="ＭＳ Ｐゴシック" pitchFamily="-110" charset="-128"/>
                <a:cs typeface="ＭＳ Ｐゴシック" pitchFamily="-110" charset="-128"/>
              </a:rPr>
              <a:t>Voyons un exemple de ces 3 types d’items.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D56C2F8A-A021-8E4C-9070-EE3440A98AAF}" type="slidenum">
              <a:rPr lang="fr-FR">
                <a:latin typeface="Times" pitchFamily="-110" charset="0"/>
                <a:ea typeface="ＭＳ Ｐゴシック" pitchFamily="-110" charset="-128"/>
                <a:cs typeface="ＭＳ Ｐゴシック" pitchFamily="-110" charset="-128"/>
              </a:rPr>
              <a:pPr/>
              <a:t>6</a:t>
            </a:fld>
            <a:endParaRPr lang="fr-FR">
              <a:latin typeface="Times" pitchFamily="-110" charset="0"/>
              <a:ea typeface="ＭＳ Ｐゴシック" pitchFamily="-110" charset="-128"/>
              <a:cs typeface="ＭＳ Ｐゴシック" pitchFamily="-110" charset="-128"/>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fr-FR">
              <a:latin typeface="Times" pitchFamily="-110" charset="0"/>
              <a:ea typeface="ＭＳ Ｐゴシック" pitchFamily="-110" charset="-128"/>
              <a:cs typeface="ＭＳ Ｐゴシック" pitchFamily="-110"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068144BD-3BE5-6F4F-8DE7-279C7CC7EC3B}" type="slidenum">
              <a:rPr lang="fr-FR">
                <a:latin typeface="Times" pitchFamily="-110" charset="0"/>
                <a:ea typeface="ＭＳ Ｐゴシック" pitchFamily="-110" charset="-128"/>
                <a:cs typeface="ＭＳ Ｐゴシック" pitchFamily="-110" charset="-128"/>
              </a:rPr>
              <a:pPr/>
              <a:t>7</a:t>
            </a:fld>
            <a:endParaRPr lang="fr-FR">
              <a:latin typeface="Times" pitchFamily="-110" charset="0"/>
              <a:ea typeface="ＭＳ Ｐゴシック" pitchFamily="-110" charset="-128"/>
              <a:cs typeface="ＭＳ Ｐゴシック" pitchFamily="-110" charset="-128"/>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fr-FR">
              <a:latin typeface="Times" pitchFamily="-110" charset="0"/>
              <a:ea typeface="ＭＳ Ｐゴシック" pitchFamily="-110" charset="-128"/>
              <a:cs typeface="ＭＳ Ｐゴシック" pitchFamily="-110"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31BF753D-CB52-D245-9251-92226A3B8932}" type="slidenum">
              <a:rPr lang="fr-FR">
                <a:latin typeface="Times" pitchFamily="-110" charset="0"/>
                <a:ea typeface="ＭＳ Ｐゴシック" pitchFamily="-110" charset="-128"/>
                <a:cs typeface="ＭＳ Ｐゴシック" pitchFamily="-110" charset="-128"/>
              </a:rPr>
              <a:pPr/>
              <a:t>8</a:t>
            </a:fld>
            <a:endParaRPr lang="fr-FR">
              <a:latin typeface="Times" pitchFamily="-110" charset="0"/>
              <a:ea typeface="ＭＳ Ｐゴシック" pitchFamily="-110" charset="-128"/>
              <a:cs typeface="ＭＳ Ｐゴシック" pitchFamily="-110" charset="-128"/>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fr-FR">
              <a:latin typeface="Times" pitchFamily="-110" charset="0"/>
              <a:ea typeface="ＭＳ Ｐゴシック" pitchFamily="-110" charset="-128"/>
              <a:cs typeface="ＭＳ Ｐゴシック" pitchFamily="-110"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AF52447F-B34C-3F42-AB4B-73B8B2F37DED}" type="slidenum">
              <a:rPr lang="fr-FR">
                <a:latin typeface="Times" pitchFamily="-110" charset="0"/>
                <a:ea typeface="ＭＳ Ｐゴシック" pitchFamily="-110" charset="-128"/>
                <a:cs typeface="ＭＳ Ｐゴシック" pitchFamily="-110" charset="-128"/>
              </a:rPr>
              <a:pPr/>
              <a:t>9</a:t>
            </a:fld>
            <a:endParaRPr lang="fr-FR">
              <a:latin typeface="Times" pitchFamily="-110" charset="0"/>
              <a:ea typeface="ＭＳ Ｐゴシック" pitchFamily="-110" charset="-128"/>
              <a:cs typeface="ＭＳ Ｐゴシック" pitchFamily="-110" charset="-128"/>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fr-FR">
              <a:latin typeface="Times" pitchFamily="-110" charset="0"/>
              <a:ea typeface="ＭＳ Ｐゴシック" pitchFamily="-110" charset="-128"/>
              <a:cs typeface="ＭＳ Ｐゴシック" pitchFamily="-110"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4B4D6A5B-F33E-0947-B244-1FFF5D62BCBB}" type="slidenum">
              <a:rPr lang="fr-FR">
                <a:latin typeface="Times" pitchFamily="-110" charset="0"/>
                <a:ea typeface="ＭＳ Ｐゴシック" pitchFamily="-110" charset="-128"/>
                <a:cs typeface="ＭＳ Ｐゴシック" pitchFamily="-110" charset="-128"/>
              </a:rPr>
              <a:pPr/>
              <a:t>10</a:t>
            </a:fld>
            <a:endParaRPr lang="fr-FR">
              <a:latin typeface="Times" pitchFamily="-110" charset="0"/>
              <a:ea typeface="ＭＳ Ｐゴシック" pitchFamily="-110" charset="-128"/>
              <a:cs typeface="ＭＳ Ｐゴシック" pitchFamily="-110" charset="-128"/>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fr-FR">
              <a:latin typeface="Times" pitchFamily="-110" charset="0"/>
              <a:ea typeface="ＭＳ Ｐゴシック" pitchFamily="-110" charset="-128"/>
              <a:cs typeface="ＭＳ Ｐゴシック" pitchFamily="-110"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9E75575E-1A99-5B43-9FED-C038074A0A8B}" type="slidenum">
              <a:rPr lang="fr-FR">
                <a:latin typeface="Times" pitchFamily="-110" charset="0"/>
                <a:ea typeface="ＭＳ Ｐゴシック" pitchFamily="-110" charset="-128"/>
                <a:cs typeface="ＭＳ Ｐゴシック" pitchFamily="-110" charset="-128"/>
              </a:rPr>
              <a:pPr/>
              <a:t>11</a:t>
            </a:fld>
            <a:endParaRPr lang="fr-FR">
              <a:latin typeface="Times" pitchFamily="-110" charset="0"/>
              <a:ea typeface="ＭＳ Ｐゴシック" pitchFamily="-110" charset="-128"/>
              <a:cs typeface="ＭＳ Ｐゴシック" pitchFamily="-110" charset="-128"/>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fr-FR">
              <a:latin typeface="Times" pitchFamily="-110" charset="0"/>
              <a:ea typeface="ＭＳ Ｐゴシック" pitchFamily="-110" charset="-128"/>
              <a:cs typeface="ＭＳ Ｐゴシック" pitchFamily="-110"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C256205C-F455-F242-A13E-0A9749BFF472}" type="slidenum">
              <a:rPr lang="fr-FR">
                <a:latin typeface="Times" pitchFamily="-110" charset="0"/>
                <a:ea typeface="ＭＳ Ｐゴシック" pitchFamily="-110" charset="-128"/>
                <a:cs typeface="ＭＳ Ｐゴシック" pitchFamily="-110" charset="-128"/>
              </a:rPr>
              <a:pPr/>
              <a:t>12</a:t>
            </a:fld>
            <a:endParaRPr lang="fr-FR">
              <a:latin typeface="Times" pitchFamily="-110" charset="0"/>
              <a:ea typeface="ＭＳ Ｐゴシック" pitchFamily="-110" charset="-128"/>
              <a:cs typeface="ＭＳ Ｐゴシック" pitchFamily="-110" charset="-128"/>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fr-FR">
              <a:latin typeface="Times" pitchFamily="-110" charset="0"/>
              <a:ea typeface="ＭＳ Ｐゴシック" pitchFamily="-110" charset="-128"/>
              <a:cs typeface="ＭＳ Ｐゴシック" pitchFamily="-110"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2BCA6AE9-62FD-5B4E-8467-93058F1D5E90}" type="slidenum">
              <a:rPr lang="fr-FR">
                <a:latin typeface="Times" pitchFamily="-110" charset="0"/>
                <a:ea typeface="ＭＳ Ｐゴシック" pitchFamily="-110" charset="-128"/>
                <a:cs typeface="ＭＳ Ｐゴシック" pitchFamily="-110" charset="-128"/>
              </a:rPr>
              <a:pPr/>
              <a:t>13</a:t>
            </a:fld>
            <a:endParaRPr lang="fr-FR">
              <a:latin typeface="Times" pitchFamily="-110" charset="0"/>
              <a:ea typeface="ＭＳ Ｐゴシック" pitchFamily="-110" charset="-128"/>
              <a:cs typeface="ＭＳ Ｐゴシック" pitchFamily="-110" charset="-128"/>
            </a:endParaRPr>
          </a:p>
        </p:txBody>
      </p:sp>
      <p:sp>
        <p:nvSpPr>
          <p:cNvPr id="40963" name="Rectangle 3"/>
          <p:cNvSpPr>
            <a:spLocks noGrp="1" noChangeArrowheads="1"/>
          </p:cNvSpPr>
          <p:nvPr>
            <p:ph type="body" idx="1"/>
          </p:nvPr>
        </p:nvSpPr>
        <p:spPr>
          <a:noFill/>
          <a:ln/>
        </p:spPr>
        <p:txBody>
          <a:bodyPr/>
          <a:lstStyle/>
          <a:p>
            <a:pPr eaLnBrk="1" hangingPunct="1"/>
            <a:endParaRPr lang="fr-FR">
              <a:latin typeface="Times" pitchFamily="-110" charset="0"/>
              <a:ea typeface="ＭＳ Ｐゴシック" pitchFamily="-110" charset="-128"/>
              <a:cs typeface="ＭＳ Ｐゴシック" pitchFamily="-110" charset="-128"/>
            </a:endParaRPr>
          </a:p>
        </p:txBody>
      </p:sp>
      <p:pic>
        <p:nvPicPr>
          <p:cNvPr id="40964" name="Picture 6" descr="Image 4.pdf                                                    00031027Macintosh HD                   BBA748FD:"/>
          <p:cNvPicPr>
            <a:picLocks noChangeAspect="1" noChangeArrowheads="1"/>
          </p:cNvPicPr>
          <p:nvPr/>
        </p:nvPicPr>
        <p:blipFill>
          <a:blip r:embed="rId3"/>
          <a:srcRect/>
          <a:stretch>
            <a:fillRect/>
          </a:stretch>
        </p:blipFill>
        <p:spPr bwMode="auto">
          <a:xfrm>
            <a:off x="304800" y="304800"/>
            <a:ext cx="6553200" cy="3962400"/>
          </a:xfrm>
          <a:prstGeom prst="rect">
            <a:avLst/>
          </a:prstGeom>
          <a:solidFill>
            <a:schemeClr val="accent1"/>
          </a:solidFill>
          <a:ln w="9525">
            <a:solidFill>
              <a:schemeClr val="tx1"/>
            </a:solidFill>
            <a:miter lim="800000"/>
            <a:headEnd/>
            <a:tailEnd/>
          </a:ln>
        </p:spPr>
      </p:pic>
      <p:sp>
        <p:nvSpPr>
          <p:cNvPr id="40965" name="Oval 7"/>
          <p:cNvSpPr>
            <a:spLocks noChangeArrowheads="1"/>
          </p:cNvSpPr>
          <p:nvPr/>
        </p:nvSpPr>
        <p:spPr bwMode="auto">
          <a:xfrm>
            <a:off x="5410200" y="304800"/>
            <a:ext cx="990600" cy="946150"/>
          </a:xfrm>
          <a:prstGeom prst="ellipse">
            <a:avLst/>
          </a:prstGeom>
          <a:noFill/>
          <a:ln w="22225">
            <a:solidFill>
              <a:srgbClr val="8C0714"/>
            </a:solidFill>
            <a:round/>
            <a:headEnd/>
            <a:tailEnd/>
          </a:ln>
        </p:spPr>
        <p:txBody>
          <a:bodyPr wrap="none" anchor="ctr">
            <a:prstTxWarp prst="textNoShape">
              <a:avLst/>
            </a:prstTxWarp>
          </a:bodyPr>
          <a:lstStyle/>
          <a:p>
            <a:pPr eaLnBrk="0" hangingPunct="0"/>
            <a:endParaRPr lang="fr-FR"/>
          </a:p>
        </p:txBody>
      </p:sp>
      <p:sp>
        <p:nvSpPr>
          <p:cNvPr id="40966" name="Line 8"/>
          <p:cNvSpPr>
            <a:spLocks noChangeShapeType="1"/>
          </p:cNvSpPr>
          <p:nvPr/>
        </p:nvSpPr>
        <p:spPr bwMode="auto">
          <a:xfrm flipV="1">
            <a:off x="4419600" y="762000"/>
            <a:ext cx="914400" cy="650875"/>
          </a:xfrm>
          <a:prstGeom prst="line">
            <a:avLst/>
          </a:prstGeom>
          <a:noFill/>
          <a:ln w="38100">
            <a:solidFill>
              <a:srgbClr val="8C0714"/>
            </a:solidFill>
            <a:round/>
            <a:headEnd/>
            <a:tailEnd type="triangle" w="med" len="med"/>
          </a:ln>
        </p:spPr>
        <p:txBody>
          <a:bodyPr wrap="none" anchor="ctr">
            <a:prstTxWarp prst="textNoShape">
              <a:avLst/>
            </a:prstTxWarp>
          </a:bodyPr>
          <a:lstStyle/>
          <a:p>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F8271A5F-8276-3043-A8F0-5E87857E846C}" type="slidenum">
              <a:rPr lang="fr-FR">
                <a:latin typeface="Times" pitchFamily="-110" charset="0"/>
                <a:ea typeface="ＭＳ Ｐゴシック" pitchFamily="-110" charset="-128"/>
                <a:cs typeface="ＭＳ Ｐゴシック" pitchFamily="-110" charset="-128"/>
              </a:rPr>
              <a:pPr/>
              <a:t>14</a:t>
            </a:fld>
            <a:endParaRPr lang="fr-FR">
              <a:latin typeface="Times" pitchFamily="-110" charset="0"/>
              <a:ea typeface="ＭＳ Ｐゴシック" pitchFamily="-110" charset="-128"/>
              <a:cs typeface="ＭＳ Ｐゴシック" pitchFamily="-110" charset="-128"/>
            </a:endParaRPr>
          </a:p>
        </p:txBody>
      </p:sp>
      <p:sp>
        <p:nvSpPr>
          <p:cNvPr id="43011" name="Rectangle 2"/>
          <p:cNvSpPr>
            <a:spLocks noGrp="1" noRot="1" noChangeAspect="1" noChangeArrowheads="1"/>
          </p:cNvSpPr>
          <p:nvPr>
            <p:ph type="sldImg"/>
          </p:nvPr>
        </p:nvSpPr>
        <p:spPr>
          <a:solidFill>
            <a:srgbClr val="FFFFFF"/>
          </a:solidFill>
          <a:ln/>
        </p:spPr>
      </p:sp>
      <p:sp>
        <p:nvSpPr>
          <p:cNvPr id="430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latin typeface="Times" pitchFamily="-110" charset="0"/>
              <a:ea typeface="ＭＳ Ｐゴシック" pitchFamily="-110" charset="-128"/>
              <a:cs typeface="ＭＳ Ｐゴシック" pitchFamily="-110"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Espace réservé de l'image des diapositives 1"/>
          <p:cNvSpPr>
            <a:spLocks noGrp="1" noRot="1" noChangeAspect="1"/>
          </p:cNvSpPr>
          <p:nvPr>
            <p:ph type="sldImg"/>
          </p:nvPr>
        </p:nvSpPr>
        <p:spPr>
          <a:ln/>
        </p:spPr>
      </p:sp>
      <p:sp>
        <p:nvSpPr>
          <p:cNvPr id="45059" name="Espace réservé des commentaires 2"/>
          <p:cNvSpPr>
            <a:spLocks noGrp="1"/>
          </p:cNvSpPr>
          <p:nvPr>
            <p:ph type="body" idx="1"/>
          </p:nvPr>
        </p:nvSpPr>
        <p:spPr>
          <a:noFill/>
          <a:ln/>
        </p:spPr>
        <p:txBody>
          <a:bodyPr/>
          <a:lstStyle/>
          <a:p>
            <a:endParaRPr lang="fr-FR">
              <a:latin typeface="Times" pitchFamily="-110" charset="0"/>
              <a:ea typeface="ＭＳ Ｐゴシック" pitchFamily="-110" charset="-128"/>
              <a:cs typeface="ＭＳ Ｐゴシック" pitchFamily="-110" charset="-128"/>
            </a:endParaRPr>
          </a:p>
        </p:txBody>
      </p:sp>
      <p:sp>
        <p:nvSpPr>
          <p:cNvPr id="45060" name="Espace réservé du numéro de diapositive 3"/>
          <p:cNvSpPr>
            <a:spLocks noGrp="1"/>
          </p:cNvSpPr>
          <p:nvPr>
            <p:ph type="sldNum" sz="quarter" idx="5"/>
          </p:nvPr>
        </p:nvSpPr>
        <p:spPr>
          <a:noFill/>
        </p:spPr>
        <p:txBody>
          <a:bodyPr/>
          <a:lstStyle/>
          <a:p>
            <a:fld id="{E182D755-B802-D04E-B999-72D0A7DB1C98}" type="slidenum">
              <a:rPr lang="fr-FR" smtClean="0">
                <a:latin typeface="Times" pitchFamily="-110" charset="0"/>
                <a:ea typeface="ＭＳ Ｐゴシック" pitchFamily="-110" charset="-128"/>
                <a:cs typeface="ＭＳ Ｐゴシック" pitchFamily="-110" charset="-128"/>
              </a:rPr>
              <a:pPr/>
              <a:t>15</a:t>
            </a:fld>
            <a:endParaRPr lang="fr-FR" smtClean="0">
              <a:latin typeface="Times" pitchFamily="-110" charset="0"/>
              <a:ea typeface="ＭＳ Ｐゴシック" pitchFamily="-110" charset="-128"/>
              <a:cs typeface="ＭＳ Ｐゴシック" pitchFamily="-110"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Espace réservé de l'image des diapositives 1"/>
          <p:cNvSpPr>
            <a:spLocks noGrp="1" noRot="1" noChangeAspect="1"/>
          </p:cNvSpPr>
          <p:nvPr>
            <p:ph type="sldImg"/>
          </p:nvPr>
        </p:nvSpPr>
        <p:spPr>
          <a:ln/>
        </p:spPr>
      </p:sp>
      <p:sp>
        <p:nvSpPr>
          <p:cNvPr id="47107" name="Espace réservé des commentaires 2"/>
          <p:cNvSpPr>
            <a:spLocks noGrp="1"/>
          </p:cNvSpPr>
          <p:nvPr>
            <p:ph type="body" idx="1"/>
          </p:nvPr>
        </p:nvSpPr>
        <p:spPr>
          <a:noFill/>
          <a:ln/>
        </p:spPr>
        <p:txBody>
          <a:bodyPr/>
          <a:lstStyle/>
          <a:p>
            <a:endParaRPr lang="fr-FR">
              <a:latin typeface="Times" pitchFamily="-110" charset="0"/>
              <a:ea typeface="ＭＳ Ｐゴシック" pitchFamily="-110" charset="-128"/>
              <a:cs typeface="ＭＳ Ｐゴシック" pitchFamily="-110" charset="-128"/>
            </a:endParaRPr>
          </a:p>
        </p:txBody>
      </p:sp>
      <p:sp>
        <p:nvSpPr>
          <p:cNvPr id="47108" name="Espace réservé du numéro de diapositive 3"/>
          <p:cNvSpPr>
            <a:spLocks noGrp="1"/>
          </p:cNvSpPr>
          <p:nvPr>
            <p:ph type="sldNum" sz="quarter" idx="5"/>
          </p:nvPr>
        </p:nvSpPr>
        <p:spPr>
          <a:noFill/>
        </p:spPr>
        <p:txBody>
          <a:bodyPr/>
          <a:lstStyle/>
          <a:p>
            <a:fld id="{9A67500C-CE83-8144-8E80-0B8B782D52BD}" type="slidenum">
              <a:rPr lang="fr-FR" smtClean="0">
                <a:latin typeface="Times" pitchFamily="-110" charset="0"/>
                <a:ea typeface="ＭＳ Ｐゴシック" pitchFamily="-110" charset="-128"/>
                <a:cs typeface="ＭＳ Ｐゴシック" pitchFamily="-110" charset="-128"/>
              </a:rPr>
              <a:pPr/>
              <a:t>16</a:t>
            </a:fld>
            <a:endParaRPr lang="fr-FR" smtClean="0">
              <a:latin typeface="Times" pitchFamily="-110" charset="0"/>
              <a:ea typeface="ＭＳ Ｐゴシック" pitchFamily="-110" charset="-128"/>
              <a:cs typeface="ＭＳ Ｐゴシック" pitchFamily="-110"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Espace réservé de l'image des diapositives 1"/>
          <p:cNvSpPr>
            <a:spLocks noGrp="1" noRot="1" noChangeAspect="1"/>
          </p:cNvSpPr>
          <p:nvPr>
            <p:ph type="sldImg"/>
          </p:nvPr>
        </p:nvSpPr>
        <p:spPr>
          <a:ln/>
        </p:spPr>
      </p:sp>
      <p:sp>
        <p:nvSpPr>
          <p:cNvPr id="49155" name="Espace réservé des commentaires 2"/>
          <p:cNvSpPr>
            <a:spLocks noGrp="1"/>
          </p:cNvSpPr>
          <p:nvPr>
            <p:ph type="body" idx="1"/>
          </p:nvPr>
        </p:nvSpPr>
        <p:spPr>
          <a:noFill/>
          <a:ln/>
        </p:spPr>
        <p:txBody>
          <a:bodyPr/>
          <a:lstStyle/>
          <a:p>
            <a:endParaRPr lang="fr-FR">
              <a:latin typeface="Times" pitchFamily="-110" charset="0"/>
              <a:ea typeface="ＭＳ Ｐゴシック" pitchFamily="-110" charset="-128"/>
              <a:cs typeface="ＭＳ Ｐゴシック" pitchFamily="-110" charset="-128"/>
            </a:endParaRPr>
          </a:p>
        </p:txBody>
      </p:sp>
      <p:sp>
        <p:nvSpPr>
          <p:cNvPr id="49156" name="Espace réservé du numéro de diapositive 3"/>
          <p:cNvSpPr>
            <a:spLocks noGrp="1"/>
          </p:cNvSpPr>
          <p:nvPr>
            <p:ph type="sldNum" sz="quarter" idx="5"/>
          </p:nvPr>
        </p:nvSpPr>
        <p:spPr>
          <a:noFill/>
        </p:spPr>
        <p:txBody>
          <a:bodyPr/>
          <a:lstStyle/>
          <a:p>
            <a:fld id="{4477652F-C5E3-EC4A-A84F-53AE1F87D15D}" type="slidenum">
              <a:rPr lang="fr-FR" smtClean="0">
                <a:latin typeface="Times" pitchFamily="-110" charset="0"/>
                <a:ea typeface="ＭＳ Ｐゴシック" pitchFamily="-110" charset="-128"/>
                <a:cs typeface="ＭＳ Ｐゴシック" pitchFamily="-110" charset="-128"/>
              </a:rPr>
              <a:pPr/>
              <a:t>17</a:t>
            </a:fld>
            <a:endParaRPr lang="fr-FR" smtClean="0">
              <a:latin typeface="Times" pitchFamily="-110" charset="0"/>
              <a:ea typeface="ＭＳ Ｐゴシック" pitchFamily="-110" charset="-128"/>
              <a:cs typeface="ＭＳ Ｐゴシック" pitchFamily="-110"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4" name="Rectangle 3"/>
          <p:cNvSpPr/>
          <p:nvPr/>
        </p:nvSpPr>
        <p:spPr>
          <a:xfrm>
            <a:off x="7848600" y="0"/>
            <a:ext cx="1295400" cy="6858000"/>
          </a:xfrm>
          <a:prstGeom prst="rect">
            <a:avLst/>
          </a:prstGeom>
          <a:gradFill>
            <a:gsLst>
              <a:gs pos="0">
                <a:schemeClr val="bg1">
                  <a:lumMod val="50000"/>
                  <a:alpha val="20000"/>
                </a:schemeClr>
              </a:gs>
              <a:gs pos="100000">
                <a:schemeClr val="bg1">
                  <a:lumMod val="85000"/>
                  <a:alpha val="20000"/>
                </a:schemeClr>
              </a:gs>
            </a:gsLst>
            <a:lin ang="21594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pic>
        <p:nvPicPr>
          <p:cNvPr id="5" name="Picture 9" descr="titleSlideBevel.png"/>
          <p:cNvPicPr>
            <a:picLocks noChangeAspect="1"/>
          </p:cNvPicPr>
          <p:nvPr/>
        </p:nvPicPr>
        <p:blipFill>
          <a:blip r:embed="rId2"/>
          <a:srcRect/>
          <a:stretch>
            <a:fillRect/>
          </a:stretch>
        </p:blipFill>
        <p:spPr bwMode="auto">
          <a:xfrm>
            <a:off x="361950" y="4760913"/>
            <a:ext cx="5121275" cy="17462"/>
          </a:xfrm>
          <a:prstGeom prst="rect">
            <a:avLst/>
          </a:prstGeom>
          <a:noFill/>
          <a:ln w="9525">
            <a:noFill/>
            <a:miter lim="800000"/>
            <a:headEnd/>
            <a:tailEnd/>
          </a:ln>
        </p:spPr>
      </p:pic>
      <p:sp>
        <p:nvSpPr>
          <p:cNvPr id="2" name="Title 1"/>
          <p:cNvSpPr>
            <a:spLocks noGrp="1"/>
          </p:cNvSpPr>
          <p:nvPr>
            <p:ph type="ctrTitle"/>
          </p:nvPr>
        </p:nvSpPr>
        <p:spPr>
          <a:xfrm>
            <a:off x="365760" y="2971800"/>
            <a:ext cx="5120640" cy="1709928"/>
          </a:xfrm>
        </p:spPr>
        <p:txBody>
          <a:bodyPr anchor="b" anchorCtr="0"/>
          <a:lstStyle>
            <a:lvl1pPr algn="ctr" defTabSz="914400" rtl="0" eaLnBrk="1" latinLnBrk="0" hangingPunct="1">
              <a:spcBef>
                <a:spcPct val="0"/>
              </a:spcBef>
              <a:buNone/>
              <a:defRPr sz="4400" b="1" kern="1200" baseline="0">
                <a:solidFill>
                  <a:schemeClr val="tx2"/>
                </a:solidFill>
                <a:effectLst>
                  <a:innerShdw blurRad="63500" dist="50800" dir="5400000">
                    <a:schemeClr val="bg1">
                      <a:alpha val="50000"/>
                    </a:schemeClr>
                  </a:innerShdw>
                </a:effectLst>
                <a:latin typeface="+mj-lt"/>
                <a:ea typeface="+mj-ea"/>
                <a:cs typeface="+mj-cs"/>
              </a:defRPr>
            </a:lvl1pPr>
          </a:lstStyle>
          <a:p>
            <a:r>
              <a:rPr lang="fr-FR" smtClean="0"/>
              <a:t>Cliquez et modifiez le titre</a:t>
            </a:r>
            <a:endParaRPr/>
          </a:p>
        </p:txBody>
      </p:sp>
      <p:sp>
        <p:nvSpPr>
          <p:cNvPr id="3" name="Subtitle 2"/>
          <p:cNvSpPr>
            <a:spLocks noGrp="1"/>
          </p:cNvSpPr>
          <p:nvPr>
            <p:ph type="subTitle" idx="1"/>
          </p:nvPr>
        </p:nvSpPr>
        <p:spPr>
          <a:xfrm>
            <a:off x="365760" y="4956048"/>
            <a:ext cx="5111496" cy="1004048"/>
          </a:xfrm>
        </p:spPr>
        <p:txBody>
          <a:bodyPr anchor="t" anchorCtr="0"/>
          <a:lstStyle>
            <a:lvl1pPr marL="0" indent="0" algn="ctr">
              <a:spcBef>
                <a:spcPct val="0"/>
              </a:spcBef>
              <a:buNone/>
              <a:defRPr sz="1500" b="1" kern="1200">
                <a:solidFill>
                  <a:schemeClr val="tx1">
                    <a:tint val="75000"/>
                  </a:schemeClr>
                </a:solidFill>
                <a:effectLst>
                  <a:outerShdw blurRad="50800" dist="12700" dir="2700000" algn="tl" rotWithShape="0">
                    <a:schemeClr val="bg1">
                      <a:alpha val="40000"/>
                    </a:scheme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fr-FR" smtClean="0"/>
              <a:t>Cliquez pour modifier le style des sous-titres du masque</a:t>
            </a:r>
            <a:endParaRPr/>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C98EA84C-4CA9-C546-88C4-A3103492C82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a:p>
        </p:txBody>
      </p:sp>
      <p:sp>
        <p:nvSpPr>
          <p:cNvPr id="3" name="Content Placeholder 2"/>
          <p:cNvSpPr>
            <a:spLocks noGrp="1"/>
          </p:cNvSpPr>
          <p:nvPr>
            <p:ph idx="1"/>
          </p:nvPr>
        </p:nvSpPr>
        <p:spPr/>
        <p:txBody>
          <a:bodyPr/>
          <a:lstStyle>
            <a:lvl1pPr>
              <a:defRPr sz="2600"/>
            </a:lvl1pPr>
            <a:lvl2pPr>
              <a:defRPr sz="2400"/>
            </a:lvl2pPr>
            <a:lvl3pPr>
              <a:defRPr sz="2200"/>
            </a:lvl3pPr>
            <a:lvl4pPr>
              <a:defRPr sz="20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AECA31E2-2D9F-5844-B2A8-000F6931F29B}" type="slidenum">
              <a:rPr lang="en-US"/>
              <a:pPr>
                <a:defRPr/>
              </a:pPr>
              <a:t>‹#›</a:t>
            </a:fld>
            <a:endParaRPr lang="en-US"/>
          </a:p>
        </p:txBody>
      </p:sp>
      <p:sp>
        <p:nvSpPr>
          <p:cNvPr id="6"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Diapositive de titre avec image">
    <p:spTree>
      <p:nvGrpSpPr>
        <p:cNvPr id="1" name=""/>
        <p:cNvGrpSpPr/>
        <p:nvPr/>
      </p:nvGrpSpPr>
      <p:grpSpPr>
        <a:xfrm>
          <a:off x="0" y="0"/>
          <a:ext cx="0" cy="0"/>
          <a:chOff x="0" y="0"/>
          <a:chExt cx="0" cy="0"/>
        </a:xfrm>
      </p:grpSpPr>
      <p:pic>
        <p:nvPicPr>
          <p:cNvPr id="5" name="Picture 8" descr="titleSlideBevel.png"/>
          <p:cNvPicPr>
            <a:picLocks noChangeAspect="1"/>
          </p:cNvPicPr>
          <p:nvPr/>
        </p:nvPicPr>
        <p:blipFill>
          <a:blip r:embed="rId2"/>
          <a:srcRect/>
          <a:stretch>
            <a:fillRect/>
          </a:stretch>
        </p:blipFill>
        <p:spPr bwMode="auto">
          <a:xfrm>
            <a:off x="361950" y="4760913"/>
            <a:ext cx="5121275" cy="17462"/>
          </a:xfrm>
          <a:prstGeom prst="rect">
            <a:avLst/>
          </a:prstGeom>
          <a:noFill/>
          <a:ln w="9525">
            <a:noFill/>
            <a:miter lim="800000"/>
            <a:headEnd/>
            <a:tailEnd/>
          </a:ln>
        </p:spPr>
      </p:pic>
      <p:sp>
        <p:nvSpPr>
          <p:cNvPr id="2" name="Title 1"/>
          <p:cNvSpPr>
            <a:spLocks noGrp="1"/>
          </p:cNvSpPr>
          <p:nvPr>
            <p:ph type="ctrTitle"/>
          </p:nvPr>
        </p:nvSpPr>
        <p:spPr>
          <a:xfrm>
            <a:off x="363538" y="2971800"/>
            <a:ext cx="5122862" cy="1712259"/>
          </a:xfrm>
        </p:spPr>
        <p:txBody>
          <a:bodyPr anchor="b" anchorCtr="0"/>
          <a:lstStyle>
            <a:lvl1pPr algn="ctr">
              <a:defRPr sz="4400" b="1" baseline="0">
                <a:solidFill>
                  <a:schemeClr val="tx2"/>
                </a:solidFill>
                <a:effectLst>
                  <a:innerShdw blurRad="63500" dist="50800" dir="5400000">
                    <a:schemeClr val="bg1">
                      <a:alpha val="50000"/>
                    </a:schemeClr>
                  </a:innerShdw>
                </a:effectLst>
              </a:defRPr>
            </a:lvl1pPr>
          </a:lstStyle>
          <a:p>
            <a:r>
              <a:rPr lang="fr-FR" smtClean="0"/>
              <a:t>Cliquez et modifiez le titre</a:t>
            </a:r>
            <a:endParaRPr/>
          </a:p>
        </p:txBody>
      </p:sp>
      <p:sp>
        <p:nvSpPr>
          <p:cNvPr id="3" name="Subtitle 2"/>
          <p:cNvSpPr>
            <a:spLocks noGrp="1"/>
          </p:cNvSpPr>
          <p:nvPr>
            <p:ph type="subTitle" idx="1"/>
          </p:nvPr>
        </p:nvSpPr>
        <p:spPr>
          <a:xfrm>
            <a:off x="363538" y="4953000"/>
            <a:ext cx="5113896" cy="1001000"/>
          </a:xfrm>
        </p:spPr>
        <p:txBody>
          <a:bodyPr anchor="t" anchorCtr="0"/>
          <a:lstStyle>
            <a:lvl1pPr marL="0" indent="0" algn="ctr">
              <a:lnSpc>
                <a:spcPct val="120000"/>
              </a:lnSpc>
              <a:spcBef>
                <a:spcPct val="0"/>
              </a:spcBef>
              <a:buNone/>
              <a:defRPr sz="1500" b="1" kern="1200">
                <a:solidFill>
                  <a:schemeClr val="tx1">
                    <a:tint val="75000"/>
                  </a:schemeClr>
                </a:solidFill>
                <a:effectLst>
                  <a:outerShdw blurRad="50800" dist="12700" dir="2700000" algn="tl" rotWithShape="0">
                    <a:schemeClr val="bg1">
                      <a:alpha val="40000"/>
                    </a:scheme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fr-FR" smtClean="0"/>
              <a:t>Cliquez pour modifier le style des sous-titres du masque</a:t>
            </a:r>
            <a:endParaRPr/>
          </a:p>
        </p:txBody>
      </p:sp>
      <p:sp>
        <p:nvSpPr>
          <p:cNvPr id="8" name="Picture Placeholder 7"/>
          <p:cNvSpPr>
            <a:spLocks noGrp="1"/>
          </p:cNvSpPr>
          <p:nvPr>
            <p:ph type="pic" sz="quarter" idx="13"/>
          </p:nvPr>
        </p:nvSpPr>
        <p:spPr>
          <a:xfrm>
            <a:off x="6006353" y="9144"/>
            <a:ext cx="2743200" cy="6848856"/>
          </a:xfrm>
          <a:noFill/>
          <a:ln>
            <a:noFill/>
          </a:ln>
          <a:scene3d>
            <a:camera prst="orthographicFront"/>
            <a:lightRig rig="balanced" dir="t"/>
          </a:scene3d>
          <a:sp3d extrusionH="63500">
            <a:bevelT w="38100" h="38100" prst="softRound"/>
            <a:contourClr>
              <a:schemeClr val="bg1"/>
            </a:contourClr>
          </a:sp3d>
        </p:spPr>
        <p:txBody>
          <a:bodyPr/>
          <a:lstStyle>
            <a:lvl1pPr marL="0" indent="0" algn="l" defTabSz="914400" rtl="0" eaLnBrk="1" latinLnBrk="0" hangingPunct="1">
              <a:spcBef>
                <a:spcPts val="2400"/>
              </a:spcBef>
              <a:buClr>
                <a:schemeClr val="tx2"/>
              </a:buClr>
              <a:buSzPct val="100000"/>
              <a:buFont typeface="Wingdings 2" pitchFamily="18" charset="2"/>
              <a:buNone/>
              <a:defRPr sz="3200" kern="1200">
                <a:solidFill>
                  <a:schemeClr val="tx1">
                    <a:lumMod val="65000"/>
                    <a:lumOff val="35000"/>
                  </a:schemeClr>
                </a:solidFill>
                <a:effectLst>
                  <a:outerShdw blurRad="50800" dist="12700" dir="2700000" algn="tl" rotWithShape="0">
                    <a:schemeClr val="bg1">
                      <a:alpha val="40000"/>
                    </a:schemeClr>
                  </a:outerShdw>
                </a:effectLst>
                <a:latin typeface="+mn-lt"/>
                <a:ea typeface="+mn-ea"/>
                <a:cs typeface="+mn-cs"/>
              </a:defRPr>
            </a:lvl1pPr>
          </a:lstStyle>
          <a:p>
            <a:pPr lvl="0"/>
            <a:r>
              <a:rPr lang="fr-FR" noProof="0" smtClean="0"/>
              <a:t>Cliquez sur l'icône pour ajouter une image</a:t>
            </a:r>
            <a:endParaRPr noProof="0"/>
          </a:p>
        </p:txBody>
      </p:sp>
      <p:sp>
        <p:nvSpPr>
          <p:cNvPr id="6" name="Date Placeholder 3"/>
          <p:cNvSpPr>
            <a:spLocks noGrp="1"/>
          </p:cNvSpPr>
          <p:nvPr>
            <p:ph type="dt" sz="half" idx="14"/>
          </p:nvPr>
        </p:nvSpPr>
        <p:spPr>
          <a:xfrm>
            <a:off x="3429000" y="6356350"/>
            <a:ext cx="2133600" cy="365125"/>
          </a:xfrm>
        </p:spPr>
        <p:txBody>
          <a:bodyPr anchor="t" anchorCtr="0"/>
          <a:lstStyle>
            <a:lvl1pPr algn="r">
              <a:defRPr sz="1200">
                <a:solidFill>
                  <a:schemeClr val="tx1">
                    <a:lumMod val="50000"/>
                    <a:lumOff val="50000"/>
                  </a:schemeClr>
                </a:solidFill>
              </a:defRPr>
            </a:lvl1pPr>
          </a:lstStyle>
          <a:p>
            <a:pPr>
              <a:defRPr/>
            </a:pPr>
            <a:endParaRPr lang="en-US"/>
          </a:p>
        </p:txBody>
      </p:sp>
      <p:sp>
        <p:nvSpPr>
          <p:cNvPr id="7" name="Footer Placeholder 4"/>
          <p:cNvSpPr>
            <a:spLocks noGrp="1"/>
          </p:cNvSpPr>
          <p:nvPr>
            <p:ph type="ftr" sz="quarter" idx="15"/>
          </p:nvPr>
        </p:nvSpPr>
        <p:spPr>
          <a:xfrm>
            <a:off x="363538" y="6356350"/>
            <a:ext cx="2130425" cy="365125"/>
          </a:xfrm>
        </p:spPr>
        <p:txBody>
          <a:bodyPr/>
          <a:lstStyle>
            <a:lvl1pPr>
              <a:defRPr sz="1200">
                <a:solidFill>
                  <a:srgbClr val="7F7F7F"/>
                </a:solidFill>
              </a:defRPr>
            </a:lvl1pPr>
          </a:lstStyle>
          <a:p>
            <a:pPr>
              <a:defRPr/>
            </a:pPr>
            <a:endParaRPr lang="en-US"/>
          </a:p>
        </p:txBody>
      </p:sp>
      <p:sp>
        <p:nvSpPr>
          <p:cNvPr id="9" name="Slide Number Placeholder 5"/>
          <p:cNvSpPr>
            <a:spLocks noGrp="1"/>
          </p:cNvSpPr>
          <p:nvPr>
            <p:ph type="sldNum" sz="quarter" idx="16"/>
          </p:nvPr>
        </p:nvSpPr>
        <p:spPr>
          <a:xfrm>
            <a:off x="2590800" y="6356350"/>
            <a:ext cx="668338" cy="365125"/>
          </a:xfrm>
        </p:spPr>
        <p:txBody>
          <a:bodyPr wrap="square" numCol="1" anchorCtr="0" compatLnSpc="1">
            <a:prstTxWarp prst="textNoShape">
              <a:avLst/>
            </a:prstTxWarp>
            <a:noAutofit/>
          </a:bodyPr>
          <a:lstStyle>
            <a:lvl1pPr algn="ctr" eaLnBrk="1" hangingPunct="1">
              <a:spcBef>
                <a:spcPts val="2400"/>
              </a:spcBef>
              <a:buClr>
                <a:schemeClr val="tx2"/>
              </a:buClr>
              <a:buSzPct val="100000"/>
              <a:buFont typeface="Wingdings 2" pitchFamily="-110" charset="2"/>
              <a:buNone/>
              <a:defRPr sz="1200" b="1">
                <a:solidFill>
                  <a:srgbClr val="7F7F7F"/>
                </a:solidFill>
                <a:effectLst>
                  <a:outerShdw blurRad="38100" dist="38100" dir="2700000" algn="tl">
                    <a:srgbClr val="000000"/>
                  </a:outerShdw>
                </a:effectLst>
                <a:latin typeface="Eurostile" pitchFamily="-110" charset="0"/>
              </a:defRPr>
            </a:lvl1pPr>
          </a:lstStyle>
          <a:p>
            <a:pPr>
              <a:defRPr/>
            </a:pPr>
            <a:fld id="{A939E22F-2CDF-8440-BF5E-4C8767A5613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re, contenu et image">
    <p:spTree>
      <p:nvGrpSpPr>
        <p:cNvPr id="1" name=""/>
        <p:cNvGrpSpPr/>
        <p:nvPr/>
      </p:nvGrpSpPr>
      <p:grpSpPr>
        <a:xfrm>
          <a:off x="0" y="0"/>
          <a:ext cx="0" cy="0"/>
          <a:chOff x="0" y="0"/>
          <a:chExt cx="0" cy="0"/>
        </a:xfrm>
      </p:grpSpPr>
      <p:sp>
        <p:nvSpPr>
          <p:cNvPr id="2" name="Title 1"/>
          <p:cNvSpPr>
            <a:spLocks noGrp="1"/>
          </p:cNvSpPr>
          <p:nvPr>
            <p:ph type="title"/>
          </p:nvPr>
        </p:nvSpPr>
        <p:spPr>
          <a:xfrm>
            <a:off x="2590800" y="524435"/>
            <a:ext cx="4845424" cy="731838"/>
          </a:xfrm>
        </p:spPr>
        <p:txBody>
          <a:bodyPr/>
          <a:lstStyle>
            <a:lvl1pPr algn="ctr">
              <a:defRPr sz="3200"/>
            </a:lvl1pPr>
          </a:lstStyle>
          <a:p>
            <a:r>
              <a:rPr lang="fr-FR" smtClean="0"/>
              <a:t>Cliquez et modifiez le titre</a:t>
            </a:r>
            <a:endParaRPr/>
          </a:p>
        </p:txBody>
      </p:sp>
      <p:sp>
        <p:nvSpPr>
          <p:cNvPr id="3" name="Content Placeholder 2"/>
          <p:cNvSpPr>
            <a:spLocks noGrp="1"/>
          </p:cNvSpPr>
          <p:nvPr>
            <p:ph idx="1"/>
          </p:nvPr>
        </p:nvSpPr>
        <p:spPr>
          <a:xfrm>
            <a:off x="2590800" y="1600200"/>
            <a:ext cx="4845424" cy="4525963"/>
          </a:xfrm>
        </p:spPr>
        <p:txBody>
          <a:bodyPr/>
          <a:lstStyle>
            <a:lvl1pPr>
              <a:defRPr sz="2000"/>
            </a:lvl1pPr>
            <a:lvl2pPr>
              <a:defRPr sz="1800"/>
            </a:lvl2pPr>
            <a:lvl3pPr>
              <a:defRPr sz="18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9" name="Picture Placeholder 7"/>
          <p:cNvSpPr>
            <a:spLocks noGrp="1"/>
          </p:cNvSpPr>
          <p:nvPr>
            <p:ph type="pic" sz="quarter" idx="13"/>
          </p:nvPr>
        </p:nvSpPr>
        <p:spPr>
          <a:xfrm>
            <a:off x="0" y="9144"/>
            <a:ext cx="2379663" cy="6848856"/>
          </a:xfrm>
          <a:noFill/>
          <a:ln>
            <a:noFill/>
          </a:ln>
          <a:scene3d>
            <a:camera prst="orthographicFront"/>
            <a:lightRig rig="balanced" dir="t"/>
          </a:scene3d>
          <a:sp3d extrusionH="63500">
            <a:bevelT w="38100" h="38100" prst="softRound"/>
            <a:contourClr>
              <a:schemeClr val="bg1"/>
            </a:contourClr>
          </a:sp3d>
        </p:spPr>
        <p:txBody>
          <a:bodyPr/>
          <a:lstStyle>
            <a:lvl1pPr marL="0" indent="0" algn="l" defTabSz="914400" rtl="0" eaLnBrk="1" latinLnBrk="0" hangingPunct="1">
              <a:spcBef>
                <a:spcPts val="2400"/>
              </a:spcBef>
              <a:buClr>
                <a:schemeClr val="tx2"/>
              </a:buClr>
              <a:buSzPct val="100000"/>
              <a:buFont typeface="Wingdings 2" pitchFamily="18" charset="2"/>
              <a:buNone/>
              <a:defRPr sz="3200" kern="1200">
                <a:solidFill>
                  <a:schemeClr val="tx1">
                    <a:lumMod val="65000"/>
                    <a:lumOff val="35000"/>
                  </a:schemeClr>
                </a:solidFill>
                <a:effectLst>
                  <a:outerShdw blurRad="50800" dist="12700" dir="2700000" algn="tl" rotWithShape="0">
                    <a:schemeClr val="bg1">
                      <a:alpha val="40000"/>
                    </a:schemeClr>
                  </a:outerShdw>
                </a:effectLst>
                <a:latin typeface="+mn-lt"/>
                <a:ea typeface="+mn-ea"/>
                <a:cs typeface="+mn-cs"/>
              </a:defRPr>
            </a:lvl1pPr>
          </a:lstStyle>
          <a:p>
            <a:pPr lvl="0"/>
            <a:r>
              <a:rPr lang="fr-FR" noProof="0" smtClean="0"/>
              <a:t>Cliquez sur l'icône pour ajouter une image</a:t>
            </a:r>
            <a:endParaRPr noProof="0"/>
          </a:p>
        </p:txBody>
      </p:sp>
      <p:sp>
        <p:nvSpPr>
          <p:cNvPr id="5" name="Date Placeholder 3"/>
          <p:cNvSpPr>
            <a:spLocks noGrp="1"/>
          </p:cNvSpPr>
          <p:nvPr>
            <p:ph type="dt" sz="half" idx="14"/>
          </p:nvPr>
        </p:nvSpPr>
        <p:spPr/>
        <p:txBody>
          <a:bodyPr/>
          <a:lstStyle>
            <a:lvl1pPr>
              <a:defRPr/>
            </a:lvl1pPr>
          </a:lstStyle>
          <a:p>
            <a:pPr>
              <a:defRPr/>
            </a:pPr>
            <a:endParaRPr lang="en-US"/>
          </a:p>
        </p:txBody>
      </p:sp>
      <p:sp>
        <p:nvSpPr>
          <p:cNvPr id="6" name="Slide Number Placeholder 5"/>
          <p:cNvSpPr>
            <a:spLocks noGrp="1"/>
          </p:cNvSpPr>
          <p:nvPr>
            <p:ph type="sldNum" sz="quarter" idx="15"/>
          </p:nvPr>
        </p:nvSpPr>
        <p:spPr/>
        <p:txBody>
          <a:bodyPr/>
          <a:lstStyle>
            <a:lvl1pPr>
              <a:defRPr/>
            </a:lvl1pPr>
          </a:lstStyle>
          <a:p>
            <a:pPr>
              <a:defRPr/>
            </a:pPr>
            <a:fld id="{0192A55C-A581-6048-9AC2-A68C0210C199}" type="slidenum">
              <a:rPr lang="en-US"/>
              <a:pPr>
                <a:defRPr/>
              </a:pPr>
              <a:t>‹#›</a:t>
            </a:fld>
            <a:endParaRPr lang="en-US"/>
          </a:p>
        </p:txBody>
      </p:sp>
      <p:sp>
        <p:nvSpPr>
          <p:cNvPr id="7" name="Footer Placeholder 7"/>
          <p:cNvSpPr>
            <a:spLocks noGrp="1"/>
          </p:cNvSpPr>
          <p:nvPr>
            <p:ph type="ftr" sz="quarter" idx="16"/>
          </p:nvPr>
        </p:nvSpPr>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pic>
        <p:nvPicPr>
          <p:cNvPr id="4" name="Picture 8" descr="SectionHeader-Bevel.png"/>
          <p:cNvPicPr>
            <a:picLocks noChangeAspect="1"/>
          </p:cNvPicPr>
          <p:nvPr/>
        </p:nvPicPr>
        <p:blipFill>
          <a:blip r:embed="rId2"/>
          <a:srcRect/>
          <a:stretch>
            <a:fillRect/>
          </a:stretch>
        </p:blipFill>
        <p:spPr bwMode="auto">
          <a:xfrm>
            <a:off x="928688" y="3559175"/>
            <a:ext cx="7315200" cy="19050"/>
          </a:xfrm>
          <a:prstGeom prst="rect">
            <a:avLst/>
          </a:prstGeom>
          <a:noFill/>
          <a:ln w="9525">
            <a:noFill/>
            <a:miter lim="800000"/>
            <a:headEnd/>
            <a:tailEnd/>
          </a:ln>
        </p:spPr>
      </p:pic>
      <p:sp>
        <p:nvSpPr>
          <p:cNvPr id="2" name="Title 1"/>
          <p:cNvSpPr>
            <a:spLocks noGrp="1"/>
          </p:cNvSpPr>
          <p:nvPr>
            <p:ph type="title"/>
          </p:nvPr>
        </p:nvSpPr>
        <p:spPr>
          <a:xfrm>
            <a:off x="914400" y="2654300"/>
            <a:ext cx="7315200" cy="850900"/>
          </a:xfrm>
        </p:spPr>
        <p:txBody>
          <a:bodyPr anchor="b" anchorCtr="0">
            <a:normAutofit/>
          </a:bodyPr>
          <a:lstStyle>
            <a:lvl1pPr algn="ctr">
              <a:defRPr sz="4400" b="1" cap="none" baseline="0">
                <a:effectLst>
                  <a:innerShdw blurRad="63500" dist="50800" dir="5400000">
                    <a:schemeClr val="bg1">
                      <a:alpha val="50000"/>
                    </a:schemeClr>
                  </a:innerShdw>
                </a:effectLst>
              </a:defRPr>
            </a:lvl1pPr>
          </a:lstStyle>
          <a:p>
            <a:r>
              <a:rPr lang="fr-FR" smtClean="0"/>
              <a:t>Cliquez et modifiez le titre</a:t>
            </a:r>
            <a:endParaRPr/>
          </a:p>
        </p:txBody>
      </p:sp>
      <p:sp>
        <p:nvSpPr>
          <p:cNvPr id="3" name="Text Placeholder 2"/>
          <p:cNvSpPr>
            <a:spLocks noGrp="1"/>
          </p:cNvSpPr>
          <p:nvPr>
            <p:ph type="body" idx="1"/>
          </p:nvPr>
        </p:nvSpPr>
        <p:spPr>
          <a:xfrm>
            <a:off x="927099" y="3622344"/>
            <a:ext cx="7302501" cy="1105401"/>
          </a:xfrm>
        </p:spPr>
        <p:txBody>
          <a:bodyPr anchor="t" anchorCtr="0"/>
          <a:lstStyle>
            <a:lvl1pPr marL="0" indent="0" algn="ctr">
              <a:spcBef>
                <a:spcPct val="0"/>
              </a:spcBef>
              <a:buNone/>
              <a:defRPr sz="1500" b="1">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5" name="Date Placeholder 3"/>
          <p:cNvSpPr>
            <a:spLocks noGrp="1"/>
          </p:cNvSpPr>
          <p:nvPr>
            <p:ph type="dt" sz="half" idx="10"/>
          </p:nvPr>
        </p:nvSpPr>
        <p:spPr>
          <a:xfrm>
            <a:off x="3429000" y="6356350"/>
            <a:ext cx="2133600" cy="365125"/>
          </a:xfrm>
        </p:spPr>
        <p:txBody>
          <a:bodyPr anchor="t" anchorCtr="0"/>
          <a:lstStyle>
            <a:lvl1pPr algn="r">
              <a:defRPr sz="1200">
                <a:solidFill>
                  <a:schemeClr val="tx1">
                    <a:lumMod val="50000"/>
                    <a:lumOff val="50000"/>
                  </a:schemeClr>
                </a:solidFill>
              </a:defRPr>
            </a:lvl1pPr>
          </a:lstStyle>
          <a:p>
            <a:pPr>
              <a:defRPr/>
            </a:pPr>
            <a:endParaRPr lang="en-US"/>
          </a:p>
        </p:txBody>
      </p:sp>
      <p:sp>
        <p:nvSpPr>
          <p:cNvPr id="6" name="Footer Placeholder 4"/>
          <p:cNvSpPr>
            <a:spLocks noGrp="1"/>
          </p:cNvSpPr>
          <p:nvPr>
            <p:ph type="ftr" sz="quarter" idx="11"/>
          </p:nvPr>
        </p:nvSpPr>
        <p:spPr>
          <a:xfrm>
            <a:off x="363538" y="6356350"/>
            <a:ext cx="2895600" cy="365125"/>
          </a:xfrm>
        </p:spPr>
        <p:txBody>
          <a:bodyPr/>
          <a:lstStyle>
            <a:lvl1pPr>
              <a:defRPr sz="1200">
                <a:solidFill>
                  <a:srgbClr val="7F7F7F"/>
                </a:solidFill>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Cliquez et modifiez le titre</a:t>
            </a:r>
            <a:endParaRPr/>
          </a:p>
        </p:txBody>
      </p:sp>
      <p:sp>
        <p:nvSpPr>
          <p:cNvPr id="3" name="Content Placeholder 2"/>
          <p:cNvSpPr>
            <a:spLocks noGrp="1"/>
          </p:cNvSpPr>
          <p:nvPr>
            <p:ph sz="half" idx="1"/>
          </p:nvPr>
        </p:nvSpPr>
        <p:spPr>
          <a:xfrm>
            <a:off x="372035" y="1600200"/>
            <a:ext cx="3429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Content Placeholder 3"/>
          <p:cNvSpPr>
            <a:spLocks noGrp="1"/>
          </p:cNvSpPr>
          <p:nvPr>
            <p:ph sz="half" idx="2"/>
          </p:nvPr>
        </p:nvSpPr>
        <p:spPr>
          <a:xfrm>
            <a:off x="4011706" y="1600200"/>
            <a:ext cx="3429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4D3C3ECA-1227-C941-8372-2EA90C8012B0}" type="slidenum">
              <a:rPr lang="en-US"/>
              <a:pPr>
                <a:defRPr/>
              </a:pPr>
              <a:t>‹#›</a:t>
            </a:fld>
            <a:endParaRPr lang="en-US"/>
          </a:p>
        </p:txBody>
      </p:sp>
      <p:sp>
        <p:nvSpPr>
          <p:cNvPr id="7"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pic>
        <p:nvPicPr>
          <p:cNvPr id="7" name="Picture 9" descr="ComparisonBoxes.png"/>
          <p:cNvPicPr>
            <a:picLocks noChangeAspect="1"/>
          </p:cNvPicPr>
          <p:nvPr/>
        </p:nvPicPr>
        <p:blipFill>
          <a:blip r:embed="rId2"/>
          <a:srcRect l="4559" t="28432" r="57794" b="7648"/>
          <a:stretch>
            <a:fillRect/>
          </a:stretch>
        </p:blipFill>
        <p:spPr bwMode="auto">
          <a:xfrm>
            <a:off x="363538" y="1949450"/>
            <a:ext cx="3475037" cy="4291013"/>
          </a:xfrm>
          <a:prstGeom prst="rect">
            <a:avLst/>
          </a:prstGeom>
          <a:noFill/>
          <a:ln w="9525">
            <a:noFill/>
            <a:miter lim="800000"/>
            <a:headEnd/>
            <a:tailEnd/>
          </a:ln>
        </p:spPr>
      </p:pic>
      <p:pic>
        <p:nvPicPr>
          <p:cNvPr id="8" name="Picture 10" descr="ComparisonBoxes.png"/>
          <p:cNvPicPr>
            <a:picLocks noChangeAspect="1"/>
          </p:cNvPicPr>
          <p:nvPr/>
        </p:nvPicPr>
        <p:blipFill>
          <a:blip r:embed="rId2"/>
          <a:srcRect l="4559" t="28432" r="57794" b="7648"/>
          <a:stretch>
            <a:fillRect/>
          </a:stretch>
        </p:blipFill>
        <p:spPr bwMode="auto">
          <a:xfrm>
            <a:off x="3992563" y="1944688"/>
            <a:ext cx="3475037" cy="4291012"/>
          </a:xfrm>
          <a:prstGeom prst="rect">
            <a:avLst/>
          </a:prstGeom>
          <a:noFill/>
          <a:ln w="9525">
            <a:noFill/>
            <a:miter lim="800000"/>
            <a:headEnd/>
            <a:tailEnd/>
          </a:ln>
        </p:spPr>
      </p:pic>
      <p:sp>
        <p:nvSpPr>
          <p:cNvPr id="4" name="Content Placeholder 3"/>
          <p:cNvSpPr>
            <a:spLocks noGrp="1"/>
          </p:cNvSpPr>
          <p:nvPr>
            <p:ph sz="half" idx="2"/>
          </p:nvPr>
        </p:nvSpPr>
        <p:spPr>
          <a:xfrm>
            <a:off x="381000" y="1972236"/>
            <a:ext cx="3429000" cy="4174564"/>
          </a:xfrm>
          <a:prstGeom prst="roundRect">
            <a:avLst>
              <a:gd name="adj" fmla="val 4119"/>
            </a:avLst>
          </a:prstGeom>
          <a:noFill/>
          <a:effectLst/>
          <a:scene3d>
            <a:camera prst="orthographicFront"/>
            <a:lightRig rig="soft" dir="t"/>
          </a:scene3d>
          <a:sp3d>
            <a:extrusionClr>
              <a:schemeClr val="bg1"/>
            </a:extrusionClr>
            <a:contourClr>
              <a:schemeClr val="bg1">
                <a:lumMod val="65000"/>
              </a:schemeClr>
            </a:contourClr>
          </a:sp3d>
        </p:spPr>
        <p:txBody>
          <a:bodyPr tIns="91440" bIns="9144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2" name="Title 1"/>
          <p:cNvSpPr>
            <a:spLocks noGrp="1"/>
          </p:cNvSpPr>
          <p:nvPr>
            <p:ph type="title"/>
          </p:nvPr>
        </p:nvSpPr>
        <p:spPr/>
        <p:txBody>
          <a:bodyPr/>
          <a:lstStyle>
            <a:lvl1pPr algn="ctr">
              <a:defRPr/>
            </a:lvl1pPr>
          </a:lstStyle>
          <a:p>
            <a:r>
              <a:rPr lang="fr-FR" smtClean="0"/>
              <a:t>Cliquez et modifiez le titre</a:t>
            </a:r>
            <a:endParaRPr/>
          </a:p>
        </p:txBody>
      </p:sp>
      <p:sp>
        <p:nvSpPr>
          <p:cNvPr id="3" name="Text Placeholder 2"/>
          <p:cNvSpPr>
            <a:spLocks noGrp="1"/>
          </p:cNvSpPr>
          <p:nvPr>
            <p:ph type="body" idx="1"/>
          </p:nvPr>
        </p:nvSpPr>
        <p:spPr>
          <a:xfrm>
            <a:off x="372035" y="1237129"/>
            <a:ext cx="3429000" cy="698033"/>
          </a:xfrm>
        </p:spPr>
        <p:txBody>
          <a:bodyPr tIns="0" bIns="0" anchor="b"/>
          <a:lstStyle>
            <a:lvl1pPr marL="0" indent="0" algn="ctr">
              <a:lnSpc>
                <a:spcPts val="2900"/>
              </a:lnSpc>
              <a:spcBef>
                <a:spcPct val="0"/>
              </a:spcBef>
              <a:buNone/>
              <a:defRPr sz="2600" b="1">
                <a:solidFill>
                  <a:schemeClr val="tx2">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5" name="Text Placeholder 4"/>
          <p:cNvSpPr>
            <a:spLocks noGrp="1"/>
          </p:cNvSpPr>
          <p:nvPr>
            <p:ph type="body" sz="quarter" idx="3"/>
          </p:nvPr>
        </p:nvSpPr>
        <p:spPr>
          <a:xfrm>
            <a:off x="4011706" y="1237129"/>
            <a:ext cx="3429000" cy="698033"/>
          </a:xfrm>
        </p:spPr>
        <p:txBody>
          <a:bodyPr tIns="0" bIns="0" anchor="b"/>
          <a:lstStyle>
            <a:lvl1pPr marL="0" indent="0" algn="ctr">
              <a:lnSpc>
                <a:spcPts val="2900"/>
              </a:lnSpc>
              <a:spcBef>
                <a:spcPct val="0"/>
              </a:spcBef>
              <a:buNone/>
              <a:defRPr sz="2600" b="1">
                <a:solidFill>
                  <a:schemeClr val="tx2">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Content Placeholder 5"/>
          <p:cNvSpPr>
            <a:spLocks noGrp="1"/>
          </p:cNvSpPr>
          <p:nvPr>
            <p:ph sz="quarter" idx="4"/>
          </p:nvPr>
        </p:nvSpPr>
        <p:spPr>
          <a:xfrm>
            <a:off x="4011706" y="1972236"/>
            <a:ext cx="3429000" cy="4174564"/>
          </a:xfrm>
          <a:prstGeom prst="roundRect">
            <a:avLst>
              <a:gd name="adj" fmla="val 2941"/>
            </a:avLst>
          </a:prstGeom>
          <a:noFill/>
          <a:effectLst/>
          <a:scene3d>
            <a:camera prst="orthographicFront"/>
            <a:lightRig rig="soft" dir="t"/>
          </a:scene3d>
          <a:sp3d>
            <a:extrusionClr>
              <a:schemeClr val="bg1"/>
            </a:extrusionClr>
            <a:contourClr>
              <a:schemeClr val="bg1">
                <a:lumMod val="65000"/>
              </a:schemeClr>
            </a:contourClr>
          </a:sp3d>
        </p:spPr>
        <p:txBody>
          <a:bodyPr tIns="91440" bIns="91440"/>
          <a:lstStyle>
            <a:lvl1pPr algn="l" defTabSz="914400" rtl="0" eaLnBrk="1" latinLnBrk="0" hangingPunct="1">
              <a:buSzPct val="100000"/>
              <a:buFont typeface="Wingdings 2" pitchFamily="18" charset="2"/>
              <a:buChar char=""/>
              <a:defRPr sz="2400" kern="1200">
                <a:solidFill>
                  <a:schemeClr val="tx1">
                    <a:lumMod val="65000"/>
                    <a:lumOff val="35000"/>
                  </a:schemeClr>
                </a:solidFill>
                <a:effectLst>
                  <a:outerShdw blurRad="50800" dist="12700" dir="2700000" algn="tl" rotWithShape="0">
                    <a:schemeClr val="bg1">
                      <a:alpha val="40000"/>
                    </a:schemeClr>
                  </a:outerShdw>
                </a:effectLst>
                <a:latin typeface="+mn-lt"/>
                <a:ea typeface="+mn-ea"/>
                <a:cs typeface="+mn-cs"/>
              </a:defRPr>
            </a:lvl1pPr>
            <a:lvl2pPr algn="l" defTabSz="914400" rtl="0" eaLnBrk="1" latinLnBrk="0" hangingPunct="1">
              <a:buSzPct val="100000"/>
              <a:buFont typeface="Wingdings 2" pitchFamily="18" charset="2"/>
              <a:buChar char=""/>
              <a:defRPr sz="2000" kern="1200">
                <a:solidFill>
                  <a:schemeClr val="tx1">
                    <a:lumMod val="65000"/>
                    <a:lumOff val="35000"/>
                  </a:schemeClr>
                </a:solidFill>
                <a:effectLst>
                  <a:outerShdw blurRad="50800" dist="12700" dir="2700000" algn="tl" rotWithShape="0">
                    <a:schemeClr val="bg1">
                      <a:alpha val="40000"/>
                    </a:schemeClr>
                  </a:outerShdw>
                </a:effectLst>
                <a:latin typeface="+mn-lt"/>
                <a:ea typeface="+mn-ea"/>
                <a:cs typeface="+mn-cs"/>
              </a:defRPr>
            </a:lvl2pPr>
            <a:lvl3pPr algn="l" defTabSz="914400" rtl="0" eaLnBrk="1" latinLnBrk="0" hangingPunct="1">
              <a:buSzPct val="100000"/>
              <a:buFont typeface="Wingdings 2" pitchFamily="18" charset="2"/>
              <a:buChar char=""/>
              <a:defRPr sz="1800" kern="1200">
                <a:solidFill>
                  <a:schemeClr val="tx1">
                    <a:lumMod val="65000"/>
                    <a:lumOff val="35000"/>
                  </a:schemeClr>
                </a:solidFill>
                <a:effectLst>
                  <a:outerShdw blurRad="50800" dist="12700" dir="2700000" algn="tl" rotWithShape="0">
                    <a:schemeClr val="bg1">
                      <a:alpha val="40000"/>
                    </a:schemeClr>
                  </a:outerShdw>
                </a:effectLst>
                <a:latin typeface="+mn-lt"/>
                <a:ea typeface="+mn-ea"/>
                <a:cs typeface="+mn-cs"/>
              </a:defRPr>
            </a:lvl3pPr>
            <a:lvl4pPr algn="l" defTabSz="914400" rtl="0" eaLnBrk="1" latinLnBrk="0" hangingPunct="1">
              <a:buSzPct val="100000"/>
              <a:buFont typeface="Wingdings 2" pitchFamily="18" charset="2"/>
              <a:buChar char=""/>
              <a:defRPr sz="1600" kern="1200">
                <a:solidFill>
                  <a:schemeClr val="tx1">
                    <a:lumMod val="65000"/>
                    <a:lumOff val="35000"/>
                  </a:schemeClr>
                </a:solidFill>
                <a:effectLst>
                  <a:outerShdw blurRad="50800" dist="12700" dir="2700000" algn="tl" rotWithShape="0">
                    <a:schemeClr val="bg1">
                      <a:alpha val="40000"/>
                    </a:schemeClr>
                  </a:outerShdw>
                </a:effectLst>
                <a:latin typeface="+mn-lt"/>
                <a:ea typeface="+mn-ea"/>
                <a:cs typeface="+mn-cs"/>
              </a:defRPr>
            </a:lvl4pPr>
            <a:lvl5pPr algn="l" defTabSz="914400" rtl="0" eaLnBrk="1" latinLnBrk="0" hangingPunct="1">
              <a:buSzPct val="100000"/>
              <a:buFont typeface="Wingdings 2" pitchFamily="18" charset="2"/>
              <a:buChar char=""/>
              <a:defRPr sz="1600" kern="1200">
                <a:solidFill>
                  <a:schemeClr val="tx1">
                    <a:lumMod val="65000"/>
                    <a:lumOff val="35000"/>
                  </a:schemeClr>
                </a:solidFill>
                <a:effectLst>
                  <a:outerShdw blurRad="50800" dist="12700" dir="2700000" algn="tl" rotWithShape="0">
                    <a:schemeClr val="bg1">
                      <a:alpha val="40000"/>
                    </a:schemeClr>
                  </a:outerShdw>
                </a:effectLst>
                <a:latin typeface="+mn-lt"/>
                <a:ea typeface="+mn-ea"/>
                <a:cs typeface="+mn-cs"/>
              </a:defRPr>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9" name="Date Placeholder 6"/>
          <p:cNvSpPr>
            <a:spLocks noGrp="1"/>
          </p:cNvSpPr>
          <p:nvPr>
            <p:ph type="dt" sz="half" idx="10"/>
          </p:nvPr>
        </p:nvSpPr>
        <p:spPr/>
        <p:txBody>
          <a:bodyPr/>
          <a:lstStyle>
            <a:lvl1pPr>
              <a:defRPr/>
            </a:lvl1pPr>
          </a:lstStyle>
          <a:p>
            <a:pPr>
              <a:defRPr/>
            </a:pPr>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pPr>
              <a:defRPr/>
            </a:pPr>
            <a:fld id="{ED0A0D0A-5AE4-E948-B388-C050C2E0881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Slide Number Placeholder 5"/>
          <p:cNvSpPr>
            <a:spLocks noGrp="1"/>
          </p:cNvSpPr>
          <p:nvPr>
            <p:ph type="sldNum" sz="quarter" idx="11"/>
          </p:nvPr>
        </p:nvSpPr>
        <p:spPr/>
        <p:txBody>
          <a:bodyPr/>
          <a:lstStyle>
            <a:lvl1pPr>
              <a:defRPr/>
            </a:lvl1pPr>
          </a:lstStyle>
          <a:p>
            <a:pPr>
              <a:defRPr/>
            </a:pPr>
            <a:fld id="{BDECEC9C-5A19-444A-AB15-1BA1C573A58A}" type="slidenum">
              <a:rPr lang="en-US"/>
              <a:pPr>
                <a:defRPr/>
              </a:pPr>
              <a:t>‹#›</a:t>
            </a:fld>
            <a:endParaRPr lang="en-US"/>
          </a:p>
        </p:txBody>
      </p:sp>
      <p:sp>
        <p:nvSpPr>
          <p:cNvPr id="5"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Slide Number Placeholder 5"/>
          <p:cNvSpPr>
            <a:spLocks noGrp="1"/>
          </p:cNvSpPr>
          <p:nvPr>
            <p:ph type="sldNum" sz="quarter" idx="11"/>
          </p:nvPr>
        </p:nvSpPr>
        <p:spPr/>
        <p:txBody>
          <a:bodyPr/>
          <a:lstStyle>
            <a:lvl1pPr>
              <a:defRPr/>
            </a:lvl1pPr>
          </a:lstStyle>
          <a:p>
            <a:pPr>
              <a:defRPr/>
            </a:pPr>
            <a:fld id="{79E5EE91-88E6-154C-AF0C-FC773949320A}" type="slidenum">
              <a:rPr lang="en-US"/>
              <a:pPr>
                <a:defRPr/>
              </a:pPr>
              <a:t>‹#›</a:t>
            </a:fld>
            <a:endParaRPr lang="en-US"/>
          </a:p>
        </p:txBody>
      </p:sp>
      <p:sp>
        <p:nvSpPr>
          <p:cNvPr id="4"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381000" y="188259"/>
            <a:ext cx="7071837" cy="901700"/>
          </a:xfrm>
        </p:spPr>
        <p:txBody>
          <a:bodyPr bIns="0" anchor="b"/>
          <a:lstStyle>
            <a:lvl1pPr algn="l">
              <a:defRPr sz="3200" b="0"/>
            </a:lvl1pPr>
          </a:lstStyle>
          <a:p>
            <a:r>
              <a:rPr lang="fr-FR" smtClean="0"/>
              <a:t>Cliquez et modifiez le titre</a:t>
            </a:r>
            <a:endParaRPr/>
          </a:p>
        </p:txBody>
      </p:sp>
      <p:sp>
        <p:nvSpPr>
          <p:cNvPr id="3" name="Content Placeholder 2"/>
          <p:cNvSpPr>
            <a:spLocks noGrp="1"/>
          </p:cNvSpPr>
          <p:nvPr>
            <p:ph idx="1"/>
          </p:nvPr>
        </p:nvSpPr>
        <p:spPr>
          <a:xfrm>
            <a:off x="609600" y="2312988"/>
            <a:ext cx="6843713" cy="3813175"/>
          </a:xfrm>
        </p:spPr>
        <p:txBody>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Text Placeholder 3"/>
          <p:cNvSpPr>
            <a:spLocks noGrp="1"/>
          </p:cNvSpPr>
          <p:nvPr>
            <p:ph type="body" sz="half" idx="2"/>
          </p:nvPr>
        </p:nvSpPr>
        <p:spPr>
          <a:xfrm>
            <a:off x="366900" y="1103406"/>
            <a:ext cx="7085908" cy="841188"/>
          </a:xfrm>
        </p:spPr>
        <p:txBody>
          <a:bodyPr tIns="0" bIns="0"/>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8C7FAB66-C223-BA4E-A777-7ED667C08CD7}" type="slidenum">
              <a:rPr lang="en-US"/>
              <a:pPr>
                <a:defRPr/>
              </a:pPr>
              <a:t>‹#›</a:t>
            </a:fld>
            <a:endParaRPr lang="en-US"/>
          </a:p>
        </p:txBody>
      </p:sp>
      <p:sp>
        <p:nvSpPr>
          <p:cNvPr id="7"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381000" y="5096435"/>
            <a:ext cx="7072313" cy="566738"/>
          </a:xfrm>
        </p:spPr>
        <p:txBody>
          <a:bodyPr anchor="b"/>
          <a:lstStyle>
            <a:lvl1pPr algn="l">
              <a:defRPr sz="3200" b="0"/>
            </a:lvl1pPr>
          </a:lstStyle>
          <a:p>
            <a:r>
              <a:rPr lang="fr-FR" smtClean="0"/>
              <a:t>Cliquez et modifiez le titre</a:t>
            </a:r>
            <a:endParaRPr/>
          </a:p>
        </p:txBody>
      </p:sp>
      <p:sp>
        <p:nvSpPr>
          <p:cNvPr id="3" name="Picture Placeholder 2"/>
          <p:cNvSpPr>
            <a:spLocks noGrp="1"/>
          </p:cNvSpPr>
          <p:nvPr>
            <p:ph type="pic" idx="1"/>
          </p:nvPr>
        </p:nvSpPr>
        <p:spPr>
          <a:xfrm>
            <a:off x="484093" y="443753"/>
            <a:ext cx="6970059" cy="3977640"/>
          </a:xfrm>
          <a:noFill/>
          <a:ln>
            <a:noFill/>
          </a:ln>
          <a:scene3d>
            <a:camera prst="orthographicFront"/>
            <a:lightRig rig="balanced" dir="t"/>
          </a:scene3d>
          <a:sp3d extrusionH="63500">
            <a:bevelT w="38100" h="38100" prst="softRound"/>
            <a:contourClr>
              <a:schemeClr val="bg1"/>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noProof="0"/>
          </a:p>
        </p:txBody>
      </p:sp>
      <p:sp>
        <p:nvSpPr>
          <p:cNvPr id="4" name="Text Placeholder 3"/>
          <p:cNvSpPr>
            <a:spLocks noGrp="1"/>
          </p:cNvSpPr>
          <p:nvPr>
            <p:ph type="body" sz="half" idx="2"/>
          </p:nvPr>
        </p:nvSpPr>
        <p:spPr>
          <a:xfrm>
            <a:off x="381000" y="5663173"/>
            <a:ext cx="7072313" cy="804862"/>
          </a:xfrm>
        </p:spPr>
        <p:txBody>
          <a:bodyPr lIns="109728"/>
          <a:lstStyle>
            <a:lvl1pPr marL="0" indent="0">
              <a:spcBef>
                <a:spcPct val="0"/>
              </a:spcBef>
              <a:buNone/>
              <a:defRPr sz="15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3D37E880-D744-E04D-A494-4B6D9713D3F1}" type="slidenum">
              <a:rPr lang="en-US"/>
              <a:pPr>
                <a:defRPr/>
              </a:pPr>
              <a:t>‹#›</a:t>
            </a:fld>
            <a:endParaRPr lang="en-US"/>
          </a:p>
        </p:txBody>
      </p:sp>
      <p:sp>
        <p:nvSpPr>
          <p:cNvPr id="7"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Cliquez et modifiez le titre</a:t>
            </a:r>
            <a:endParaRPr/>
          </a:p>
        </p:txBody>
      </p:sp>
      <p:sp>
        <p:nvSpPr>
          <p:cNvPr id="3" name="Vertical Text Placeholder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06F6C496-79A5-0E4C-A075-04FECE435FF1}" type="slidenum">
              <a:rPr lang="en-US"/>
              <a:pPr>
                <a:defRPr/>
              </a:pPr>
              <a:t>‹#›</a:t>
            </a:fld>
            <a:endParaRPr lang="en-US"/>
          </a:p>
        </p:txBody>
      </p:sp>
      <p:sp>
        <p:nvSpPr>
          <p:cNvPr id="6"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24600" y="685800"/>
            <a:ext cx="1128713" cy="5440363"/>
          </a:xfrm>
        </p:spPr>
        <p:txBody>
          <a:bodyPr vert="eaVert"/>
          <a:lstStyle/>
          <a:p>
            <a:r>
              <a:rPr lang="fr-FR" smtClean="0"/>
              <a:t>Cliquez et modifiez le titre</a:t>
            </a:r>
            <a:endParaRPr/>
          </a:p>
        </p:txBody>
      </p:sp>
      <p:sp>
        <p:nvSpPr>
          <p:cNvPr id="3" name="Vertical Text Placeholder 2"/>
          <p:cNvSpPr>
            <a:spLocks noGrp="1"/>
          </p:cNvSpPr>
          <p:nvPr>
            <p:ph type="body" orient="vert" idx="1"/>
          </p:nvPr>
        </p:nvSpPr>
        <p:spPr>
          <a:xfrm>
            <a:off x="381000" y="685800"/>
            <a:ext cx="5867400" cy="5440363"/>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F8D655E9-8F2A-E74E-8ECD-4F205F98B135}" type="slidenum">
              <a:rPr lang="en-US"/>
              <a:pPr>
                <a:defRPr/>
              </a:pPr>
              <a:t>‹#›</a:t>
            </a:fld>
            <a:endParaRPr lang="en-US"/>
          </a:p>
        </p:txBody>
      </p:sp>
      <p:sp>
        <p:nvSpPr>
          <p:cNvPr id="6"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theme" Target="../theme/theme1.xml"/><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5" Type="http://schemas.openxmlformats.org/officeDocument/2006/relationships/image" Target="../media/image2.jpeg"/><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9250" y="523875"/>
            <a:ext cx="7086600" cy="731838"/>
          </a:xfrm>
          <a:prstGeom prst="rect">
            <a:avLst/>
          </a:prstGeom>
        </p:spPr>
        <p:txBody>
          <a:bodyPr vert="horz" lIns="91440" tIns="45720" rIns="91440" bIns="45720" rtlCol="0" anchor="ctr">
            <a:noAutofit/>
            <a:scene3d>
              <a:camera prst="orthographicFront"/>
              <a:lightRig rig="morning" dir="t">
                <a:rot lat="0" lon="0" rev="2400000"/>
              </a:lightRig>
            </a:scene3d>
            <a:sp3d extrusionH="63500" contourW="6350">
              <a:bevelT w="19050" h="50800" prst="softRound"/>
              <a:contourClr>
                <a:schemeClr val="bg1"/>
              </a:contourClr>
            </a:sp3d>
          </a:bodyPr>
          <a:lstStyle/>
          <a:p>
            <a:r>
              <a:rPr lang="fr-FR" dirty="0" smtClean="0"/>
              <a:t>Cliquez et modifiez le titre</a:t>
            </a:r>
            <a:endParaRPr dirty="0"/>
          </a:p>
        </p:txBody>
      </p:sp>
      <p:sp>
        <p:nvSpPr>
          <p:cNvPr id="3" name="Text Placeholder 2"/>
          <p:cNvSpPr>
            <a:spLocks noGrp="1"/>
          </p:cNvSpPr>
          <p:nvPr>
            <p:ph type="body" idx="1"/>
          </p:nvPr>
        </p:nvSpPr>
        <p:spPr>
          <a:xfrm>
            <a:off x="349250" y="1600200"/>
            <a:ext cx="7086600" cy="4525963"/>
          </a:xfrm>
          <a:prstGeom prst="rect">
            <a:avLst/>
          </a:prstGeom>
        </p:spPr>
        <p:txBody>
          <a:bodyPr vert="horz" lIns="91440" tIns="45720" rIns="91440" bIns="45720" rtlCol="0">
            <a:normAutofit/>
            <a:scene3d>
              <a:camera prst="orthographicFront"/>
              <a:lightRig rig="threePt" dir="t"/>
            </a:scene3d>
            <a:sp3d>
              <a:contourClr>
                <a:schemeClr val="bg1"/>
              </a:contourClr>
            </a:sp3d>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dirty="0"/>
          </a:p>
        </p:txBody>
      </p:sp>
      <p:sp>
        <p:nvSpPr>
          <p:cNvPr id="4" name="Date Placeholder 3"/>
          <p:cNvSpPr>
            <a:spLocks noGrp="1"/>
          </p:cNvSpPr>
          <p:nvPr>
            <p:ph type="dt" sz="half" idx="2"/>
          </p:nvPr>
        </p:nvSpPr>
        <p:spPr>
          <a:xfrm rot="16200000">
            <a:off x="7562851" y="4694237"/>
            <a:ext cx="2133600" cy="365125"/>
          </a:xfrm>
          <a:prstGeom prst="rect">
            <a:avLst/>
          </a:prstGeom>
        </p:spPr>
        <p:txBody>
          <a:bodyPr vert="horz" lIns="45720" tIns="45720" rIns="45720" bIns="45720" rtlCol="0" anchor="ctr">
            <a:scene3d>
              <a:camera prst="orthographicFront"/>
              <a:lightRig rig="morning" dir="t">
                <a:rot lat="0" lon="0" rev="2400000"/>
              </a:lightRig>
            </a:scene3d>
            <a:sp3d extrusionH="6350">
              <a:bevelT w="6350" h="6350" prst="softRound"/>
              <a:contourClr>
                <a:schemeClr val="bg1"/>
              </a:contourClr>
            </a:sp3d>
          </a:bodyPr>
          <a:lstStyle>
            <a:lvl1pPr algn="l" eaLnBrk="0" hangingPunct="0">
              <a:defRPr sz="1800">
                <a:solidFill>
                  <a:schemeClr val="tx2">
                    <a:lumMod val="40000"/>
                    <a:lumOff val="60000"/>
                  </a:schemeClr>
                </a:solidFill>
                <a:effectLst>
                  <a:outerShdw blurRad="50800" dist="12700" dir="2700000" algn="tl" rotWithShape="0">
                    <a:schemeClr val="bg1">
                      <a:alpha val="40000"/>
                    </a:schemeClr>
                  </a:outerShdw>
                </a:effectLst>
                <a:latin typeface="Times" pitchFamily="-110" charset="0"/>
                <a:ea typeface="+mn-ea"/>
                <a:cs typeface="+mn-cs"/>
              </a:defRPr>
            </a:lvl1pPr>
          </a:lstStyle>
          <a:p>
            <a:pPr>
              <a:defRPr/>
            </a:pPr>
            <a:endParaRPr lang="en-US"/>
          </a:p>
        </p:txBody>
      </p:sp>
      <p:sp>
        <p:nvSpPr>
          <p:cNvPr id="6" name="Slide Number Placeholder 5"/>
          <p:cNvSpPr>
            <a:spLocks noGrp="1"/>
          </p:cNvSpPr>
          <p:nvPr>
            <p:ph type="sldNum" sz="quarter" idx="4"/>
          </p:nvPr>
        </p:nvSpPr>
        <p:spPr>
          <a:xfrm>
            <a:off x="8040688" y="6181725"/>
            <a:ext cx="808037" cy="365125"/>
          </a:xfrm>
          <a:prstGeom prst="rect">
            <a:avLst/>
          </a:prstGeom>
        </p:spPr>
        <p:txBody>
          <a:bodyPr vert="horz" lIns="45720" tIns="45720" rIns="45720" bIns="45720" rtlCol="0" anchor="ctr">
            <a:scene3d>
              <a:camera prst="orthographicFront"/>
              <a:lightRig rig="morning" dir="t">
                <a:rot lat="0" lon="0" rev="2400000"/>
              </a:lightRig>
            </a:scene3d>
            <a:sp3d extrusionH="6350">
              <a:bevelT w="6350" h="6350" prst="softRound"/>
              <a:contourClr>
                <a:schemeClr val="bg1"/>
              </a:contourClr>
            </a:sp3d>
          </a:bodyPr>
          <a:lstStyle>
            <a:lvl1pPr algn="r" eaLnBrk="0" hangingPunct="0">
              <a:defRPr sz="4500">
                <a:solidFill>
                  <a:schemeClr val="tx2">
                    <a:lumMod val="40000"/>
                    <a:lumOff val="60000"/>
                  </a:schemeClr>
                </a:solidFill>
                <a:effectLst>
                  <a:outerShdw blurRad="50800" dist="12700" dir="2700000" algn="tl" rotWithShape="0">
                    <a:schemeClr val="bg1">
                      <a:alpha val="40000"/>
                    </a:schemeClr>
                  </a:outerShdw>
                </a:effectLst>
                <a:latin typeface="Times" pitchFamily="-110" charset="0"/>
                <a:ea typeface="+mn-ea"/>
                <a:cs typeface="+mn-cs"/>
              </a:defRPr>
            </a:lvl1pPr>
          </a:lstStyle>
          <a:p>
            <a:pPr>
              <a:defRPr/>
            </a:pPr>
            <a:fld id="{9FA21220-3EB9-BB46-9A88-9483FFDDE820}" type="slidenum">
              <a:rPr lang="en-US"/>
              <a:pPr>
                <a:defRPr/>
              </a:pPr>
              <a:t>‹#›</a:t>
            </a:fld>
            <a:endParaRPr lang="en-US"/>
          </a:p>
        </p:txBody>
      </p:sp>
      <p:pic>
        <p:nvPicPr>
          <p:cNvPr id="1030" name="Picture 6" descr="bevelDivider.png"/>
          <p:cNvPicPr>
            <a:picLocks noChangeAspect="1"/>
          </p:cNvPicPr>
          <p:nvPr/>
        </p:nvPicPr>
        <p:blipFill>
          <a:blip r:embed="rId15"/>
          <a:srcRect/>
          <a:stretch>
            <a:fillRect/>
          </a:stretch>
        </p:blipFill>
        <p:spPr bwMode="auto">
          <a:xfrm>
            <a:off x="8153400" y="0"/>
            <a:ext cx="106363" cy="6858000"/>
          </a:xfrm>
          <a:prstGeom prst="rect">
            <a:avLst/>
          </a:prstGeom>
          <a:noFill/>
          <a:ln w="9525">
            <a:noFill/>
            <a:miter lim="800000"/>
            <a:headEnd/>
            <a:tailEnd/>
          </a:ln>
        </p:spPr>
      </p:pic>
      <p:sp>
        <p:nvSpPr>
          <p:cNvPr id="9" name="Footer Placeholder 7"/>
          <p:cNvSpPr>
            <a:spLocks noGrp="1"/>
          </p:cNvSpPr>
          <p:nvPr>
            <p:ph type="ftr" sz="quarter" idx="3"/>
          </p:nvPr>
        </p:nvSpPr>
        <p:spPr>
          <a:xfrm rot="16200000">
            <a:off x="5770563" y="3208337"/>
            <a:ext cx="5105400" cy="365125"/>
          </a:xfrm>
          <a:prstGeom prst="rect">
            <a:avLst/>
          </a:prstGeom>
        </p:spPr>
        <p:txBody>
          <a:bodyPr vert="horz" wrap="square" lIns="45720" tIns="45720" rIns="45720" bIns="45720" numCol="1" anchor="t" anchorCtr="0" compatLnSpc="1">
            <a:prstTxWarp prst="textNoShape">
              <a:avLst/>
            </a:prstTxWarp>
            <a:noAutofit/>
          </a:bodyPr>
          <a:lstStyle>
            <a:lvl1pPr eaLnBrk="1" hangingPunct="1">
              <a:spcBef>
                <a:spcPts val="2400"/>
              </a:spcBef>
              <a:buClr>
                <a:schemeClr val="tx2"/>
              </a:buClr>
              <a:buSzPct val="100000"/>
              <a:buFont typeface="Wingdings 2" pitchFamily="-110" charset="2"/>
              <a:buNone/>
              <a:defRPr sz="2200" b="1">
                <a:solidFill>
                  <a:srgbClr val="A3A3A3"/>
                </a:solidFill>
                <a:effectLst>
                  <a:outerShdw blurRad="38100" dist="38100" dir="2700000" algn="tl">
                    <a:srgbClr val="000000"/>
                  </a:outerShdw>
                </a:effectLst>
                <a:latin typeface="Eurostile" pitchFamily="-110" charset="0"/>
                <a:ea typeface="+mn-ea"/>
                <a:cs typeface="+mn-cs"/>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893" r:id="rId1"/>
    <p:sldLayoutId id="2147483884" r:id="rId2"/>
    <p:sldLayoutId id="2147483894" r:id="rId3"/>
    <p:sldLayoutId id="2147483885" r:id="rId4"/>
    <p:sldLayoutId id="2147483895" r:id="rId5"/>
    <p:sldLayoutId id="2147483886" r:id="rId6"/>
    <p:sldLayoutId id="2147483896" r:id="rId7"/>
    <p:sldLayoutId id="2147483887" r:id="rId8"/>
    <p:sldLayoutId id="2147483888" r:id="rId9"/>
    <p:sldLayoutId id="2147483889" r:id="rId10"/>
    <p:sldLayoutId id="2147483890" r:id="rId11"/>
    <p:sldLayoutId id="2147483891" r:id="rId12"/>
    <p:sldLayoutId id="2147483892" r:id="rId13"/>
  </p:sldLayoutIdLst>
  <p:txStyles>
    <p:titleStyle>
      <a:lvl1pPr algn="l" rtl="0" eaLnBrk="0" fontAlgn="base" hangingPunct="0">
        <a:spcBef>
          <a:spcPct val="0"/>
        </a:spcBef>
        <a:spcAft>
          <a:spcPct val="0"/>
        </a:spcAft>
        <a:defRPr sz="4600" kern="1200">
          <a:solidFill>
            <a:srgbClr val="000000"/>
          </a:solidFill>
          <a:effectLst>
            <a:innerShdw blurRad="63500" dist="50800" dir="5400000">
              <a:schemeClr val="bg1">
                <a:alpha val="50000"/>
              </a:schemeClr>
            </a:innerShdw>
          </a:effectLst>
          <a:latin typeface="Arial"/>
          <a:ea typeface="ＭＳ Ｐゴシック" pitchFamily="-110" charset="-128"/>
          <a:cs typeface="Arial"/>
        </a:defRPr>
      </a:lvl1pPr>
      <a:lvl2pPr algn="l" rtl="0" eaLnBrk="0" fontAlgn="base" hangingPunct="0">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2pPr>
      <a:lvl3pPr algn="l" rtl="0" eaLnBrk="0" fontAlgn="base" hangingPunct="0">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3pPr>
      <a:lvl4pPr algn="l" rtl="0" eaLnBrk="0" fontAlgn="base" hangingPunct="0">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4pPr>
      <a:lvl5pPr algn="l" rtl="0" eaLnBrk="0" fontAlgn="base" hangingPunct="0">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5pPr>
      <a:lvl6pPr marL="457200" algn="l" rtl="0" fontAlgn="base">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6pPr>
      <a:lvl7pPr marL="914400" algn="l" rtl="0" fontAlgn="base">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7pPr>
      <a:lvl8pPr marL="1371600" algn="l" rtl="0" fontAlgn="base">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8pPr>
      <a:lvl9pPr marL="1828800" algn="l" rtl="0" fontAlgn="base">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9pPr>
    </p:titleStyle>
    <p:bodyStyle>
      <a:lvl1pPr marL="282575" indent="-282575" algn="l" rtl="0" eaLnBrk="0" fontAlgn="base" hangingPunct="0">
        <a:spcBef>
          <a:spcPts val="2400"/>
        </a:spcBef>
        <a:spcAft>
          <a:spcPct val="0"/>
        </a:spcAft>
        <a:buClr>
          <a:schemeClr val="tx2"/>
        </a:buClr>
        <a:buSzPct val="100000"/>
        <a:buFont typeface="Wingdings 2" pitchFamily="-110" charset="2"/>
        <a:buChar char=""/>
        <a:defRPr sz="2600" kern="1200">
          <a:solidFill>
            <a:schemeClr val="tx1"/>
          </a:solidFill>
          <a:effectLst>
            <a:outerShdw blurRad="50800" dist="12700" dir="2700000" algn="tl" rotWithShape="0">
              <a:schemeClr val="bg1">
                <a:alpha val="40000"/>
              </a:schemeClr>
            </a:outerShdw>
          </a:effectLst>
          <a:latin typeface="Arial"/>
          <a:ea typeface="ＭＳ Ｐゴシック" pitchFamily="-110" charset="-128"/>
          <a:cs typeface="Arial"/>
        </a:defRPr>
      </a:lvl1pPr>
      <a:lvl2pPr marL="577850" indent="-295275" algn="l" rtl="0" eaLnBrk="0" fontAlgn="base" hangingPunct="0">
        <a:spcBef>
          <a:spcPts val="600"/>
        </a:spcBef>
        <a:spcAft>
          <a:spcPct val="0"/>
        </a:spcAft>
        <a:buClr>
          <a:srgbClr val="A3A3A3"/>
        </a:buClr>
        <a:buSzPct val="100000"/>
        <a:buFont typeface="Wingdings 2" pitchFamily="-110" charset="2"/>
        <a:buChar char=""/>
        <a:defRPr sz="2400" kern="1200">
          <a:solidFill>
            <a:schemeClr val="tx1"/>
          </a:solidFill>
          <a:effectLst>
            <a:outerShdw blurRad="50800" dist="12700" dir="2700000" algn="tl" rotWithShape="0">
              <a:schemeClr val="bg1">
                <a:alpha val="40000"/>
              </a:schemeClr>
            </a:outerShdw>
          </a:effectLst>
          <a:latin typeface="Arial"/>
          <a:ea typeface="ＭＳ Ｐゴシック" pitchFamily="-110" charset="-128"/>
          <a:cs typeface="Arial"/>
        </a:defRPr>
      </a:lvl2pPr>
      <a:lvl3pPr marL="860425" indent="-282575" algn="l" rtl="0" eaLnBrk="0" fontAlgn="base" hangingPunct="0">
        <a:spcBef>
          <a:spcPts val="600"/>
        </a:spcBef>
        <a:spcAft>
          <a:spcPct val="0"/>
        </a:spcAft>
        <a:buClr>
          <a:schemeClr val="tx2"/>
        </a:buClr>
        <a:buSzPct val="100000"/>
        <a:buFont typeface="Wingdings 2" pitchFamily="-110" charset="2"/>
        <a:buChar char=""/>
        <a:defRPr sz="2200" kern="1200">
          <a:solidFill>
            <a:schemeClr val="tx1"/>
          </a:solidFill>
          <a:effectLst>
            <a:outerShdw blurRad="50800" dist="12700" dir="2700000" algn="tl" rotWithShape="0">
              <a:schemeClr val="bg1">
                <a:alpha val="40000"/>
              </a:schemeClr>
            </a:outerShdw>
          </a:effectLst>
          <a:latin typeface="Arial"/>
          <a:ea typeface="ＭＳ Ｐゴシック" pitchFamily="-110" charset="-128"/>
          <a:cs typeface="Arial"/>
        </a:defRPr>
      </a:lvl3pPr>
      <a:lvl4pPr marL="1143000" indent="-282575" algn="l" rtl="0" eaLnBrk="0" fontAlgn="base" hangingPunct="0">
        <a:spcBef>
          <a:spcPts val="600"/>
        </a:spcBef>
        <a:spcAft>
          <a:spcPct val="0"/>
        </a:spcAft>
        <a:buClr>
          <a:srgbClr val="A3A3A3"/>
        </a:buClr>
        <a:buSzPct val="100000"/>
        <a:buFont typeface="Wingdings 2" pitchFamily="-110" charset="2"/>
        <a:buChar char=""/>
        <a:defRPr sz="2000" kern="1200">
          <a:solidFill>
            <a:schemeClr val="tx1"/>
          </a:solidFill>
          <a:effectLst>
            <a:outerShdw blurRad="50800" dist="12700" dir="2700000" algn="tl" rotWithShape="0">
              <a:schemeClr val="bg1">
                <a:alpha val="40000"/>
              </a:schemeClr>
            </a:outerShdw>
          </a:effectLst>
          <a:latin typeface="Arial"/>
          <a:ea typeface="ＭＳ Ｐゴシック" pitchFamily="-110" charset="-128"/>
          <a:cs typeface="Arial"/>
        </a:defRPr>
      </a:lvl4pPr>
      <a:lvl5pPr marL="1425575" indent="-282575" algn="l" rtl="0" eaLnBrk="0" fontAlgn="base" hangingPunct="0">
        <a:spcBef>
          <a:spcPts val="600"/>
        </a:spcBef>
        <a:spcAft>
          <a:spcPct val="0"/>
        </a:spcAft>
        <a:buClr>
          <a:schemeClr val="tx2"/>
        </a:buClr>
        <a:buSzPct val="100000"/>
        <a:buFont typeface="Wingdings 2" pitchFamily="-110" charset="2"/>
        <a:buChar char=""/>
        <a:defRPr kern="1200">
          <a:solidFill>
            <a:schemeClr val="tx1"/>
          </a:solidFill>
          <a:effectLst>
            <a:outerShdw blurRad="50800" dist="12700" dir="2700000" algn="tl" rotWithShape="0">
              <a:schemeClr val="bg1">
                <a:alpha val="40000"/>
              </a:schemeClr>
            </a:outerShdw>
          </a:effectLst>
          <a:latin typeface="Arial"/>
          <a:ea typeface="ＭＳ Ｐゴシック" pitchFamily="-110" charset="-128"/>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3" Type="http://schemas.openxmlformats.org/officeDocument/2006/relationships/image" Target="../media/image6.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3" Type="http://schemas.openxmlformats.org/officeDocument/2006/relationships/image" Target="../media/image7.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3" Type="http://schemas.openxmlformats.org/officeDocument/2006/relationships/image" Target="../media/image8.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3" Type="http://schemas.openxmlformats.org/officeDocument/2006/relationships/image" Target="../media/image10.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3" Type="http://schemas.openxmlformats.org/officeDocument/2006/relationships/image" Target="../media/image1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3" Type="http://schemas.openxmlformats.org/officeDocument/2006/relationships/image" Target="../media/image12.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png"/><Relationship Id="rId5"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2362200"/>
            <a:ext cx="7772400" cy="914400"/>
          </a:xfrm>
        </p:spPr>
        <p:txBody>
          <a:bodyPr/>
          <a:lstStyle/>
          <a:p>
            <a:pPr algn="r" fontAlgn="auto">
              <a:spcAft>
                <a:spcPts val="0"/>
              </a:spcAft>
              <a:defRPr/>
            </a:pP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
            </a:r>
            <a:br>
              <a:rPr lang="fr-FR" sz="3600" dirty="0" smtClean="0">
                <a:ea typeface="ＭＳ Ｐゴシック" pitchFamily="-110" charset="-128"/>
                <a:cs typeface="ＭＳ Ｐゴシック" pitchFamily="-110" charset="-128"/>
              </a:rPr>
            </a:br>
            <a:r>
              <a:rPr lang="fr-FR" sz="3600" dirty="0" smtClean="0">
                <a:ea typeface="ＭＳ Ｐゴシック" pitchFamily="-110" charset="-128"/>
                <a:cs typeface="ＭＳ Ｐゴシック" pitchFamily="-110" charset="-128"/>
              </a:rPr>
              <a:t>The Child </a:t>
            </a:r>
            <a:r>
              <a:rPr lang="fr-FR" sz="3600" dirty="0" err="1" smtClean="0">
                <a:ea typeface="ＭＳ Ｐゴシック" pitchFamily="-110" charset="-128"/>
                <a:cs typeface="ＭＳ Ｐゴシック" pitchFamily="-110" charset="-128"/>
              </a:rPr>
              <a:t>Psychotherapy</a:t>
            </a:r>
            <a:r>
              <a:rPr lang="fr-FR" sz="3600" dirty="0" smtClean="0">
                <a:ea typeface="ＭＳ Ｐゴシック" pitchFamily="-110" charset="-128"/>
                <a:cs typeface="ＭＳ Ｐゴシック" pitchFamily="-110" charset="-128"/>
              </a:rPr>
              <a:t>  </a:t>
            </a:r>
            <a:r>
              <a:rPr lang="fr-FR" sz="3600" dirty="0" err="1" smtClean="0">
                <a:ea typeface="ＭＳ Ｐゴシック" pitchFamily="-110" charset="-128"/>
                <a:cs typeface="ＭＳ Ｐゴシック" pitchFamily="-110" charset="-128"/>
              </a:rPr>
              <a:t>Q-set</a:t>
            </a:r>
            <a:r>
              <a:rPr lang="fr-FR" sz="3600" dirty="0" smtClean="0">
                <a:ea typeface="ＭＳ Ｐゴシック" pitchFamily="-110" charset="-128"/>
                <a:cs typeface="ＭＳ Ｐゴシック" pitchFamily="-110" charset="-128"/>
              </a:rPr>
              <a:t> </a:t>
            </a:r>
            <a:r>
              <a:rPr lang="fr-FR" sz="2400" dirty="0" smtClean="0">
                <a:ea typeface="ＭＳ Ｐゴシック" pitchFamily="-110" charset="-128"/>
                <a:cs typeface="ＭＳ Ｐゴシック" pitchFamily="-110" charset="-128"/>
              </a:rPr>
              <a:t>(CPQ)</a:t>
            </a:r>
            <a:br>
              <a:rPr lang="fr-FR" sz="2400" dirty="0" smtClean="0">
                <a:ea typeface="ＭＳ Ｐゴシック" pitchFamily="-110" charset="-128"/>
                <a:cs typeface="ＭＳ Ｐゴシック" pitchFamily="-110" charset="-128"/>
              </a:rPr>
            </a:br>
            <a:r>
              <a:rPr lang="fr-FR" sz="2400" dirty="0" smtClean="0">
                <a:ea typeface="ＭＳ Ｐゴシック" pitchFamily="-110" charset="-128"/>
                <a:cs typeface="ＭＳ Ｐゴシック" pitchFamily="-110" charset="-128"/>
              </a:rPr>
              <a:t/>
            </a:r>
            <a:br>
              <a:rPr lang="fr-FR" sz="2400" dirty="0" smtClean="0">
                <a:ea typeface="ＭＳ Ｐゴシック" pitchFamily="-110" charset="-128"/>
                <a:cs typeface="ＭＳ Ｐゴシック" pitchFamily="-110" charset="-128"/>
              </a:rPr>
            </a:br>
            <a:r>
              <a:rPr lang="fr-FR" sz="2400" dirty="0" smtClean="0">
                <a:ea typeface="ＭＳ Ｐゴシック" pitchFamily="-110" charset="-128"/>
                <a:cs typeface="ＭＳ Ｐゴシック" pitchFamily="-110" charset="-128"/>
              </a:rPr>
              <a:t/>
            </a:r>
            <a:br>
              <a:rPr lang="fr-FR" sz="2400" dirty="0" smtClean="0">
                <a:ea typeface="ＭＳ Ｐゴシック" pitchFamily="-110" charset="-128"/>
                <a:cs typeface="ＭＳ Ｐゴシック" pitchFamily="-110" charset="-128"/>
              </a:rPr>
            </a:br>
            <a:r>
              <a:rPr lang="fr-FR" sz="2400" dirty="0" err="1" smtClean="0">
                <a:ea typeface="ＭＳ Ｐゴシック" pitchFamily="-110" charset="-128"/>
                <a:cs typeface="ＭＳ Ｐゴシック" pitchFamily="-110" charset="-128"/>
              </a:rPr>
              <a:t>Celeste</a:t>
            </a:r>
            <a:r>
              <a:rPr lang="fr-FR" sz="2400" dirty="0" smtClean="0">
                <a:ea typeface="ＭＳ Ｐゴシック" pitchFamily="-110" charset="-128"/>
                <a:cs typeface="ＭＳ Ｐゴシック" pitchFamily="-110" charset="-128"/>
              </a:rPr>
              <a:t> Schneider &amp; Enrico E. Jones, 2006</a:t>
            </a:r>
            <a:endParaRPr lang="fr-FR" dirty="0">
              <a:ea typeface="ＭＳ Ｐゴシック" pitchFamily="-110" charset="-128"/>
              <a:cs typeface="ＭＳ Ｐゴシック" pitchFamily="-110" charset="-128"/>
            </a:endParaRPr>
          </a:p>
        </p:txBody>
      </p:sp>
      <p:sp>
        <p:nvSpPr>
          <p:cNvPr id="14339" name="Rectangle 3"/>
          <p:cNvSpPr>
            <a:spLocks noGrp="1" noChangeArrowheads="1"/>
          </p:cNvSpPr>
          <p:nvPr>
            <p:ph type="subTitle" idx="1"/>
          </p:nvPr>
        </p:nvSpPr>
        <p:spPr>
          <a:xfrm>
            <a:off x="2432304" y="4956048"/>
            <a:ext cx="5111496" cy="1004048"/>
          </a:xfrm>
        </p:spPr>
        <p:txBody>
          <a:bodyPr/>
          <a:lstStyle/>
          <a:p>
            <a:pPr eaLnBrk="1" fontAlgn="auto" hangingPunct="1">
              <a:spcAft>
                <a:spcPts val="0"/>
              </a:spcAft>
              <a:buFont typeface="Wingdings" pitchFamily="-110" charset="2"/>
              <a:buNone/>
              <a:defRPr/>
            </a:pPr>
            <a:endParaRPr lang="fr-FR" dirty="0" smtClean="0">
              <a:ea typeface="ＭＳ Ｐゴシック" pitchFamily="-110" charset="-128"/>
              <a:cs typeface="ＭＳ Ｐゴシック" pitchFamily="-110" charset="-128"/>
            </a:endParaRPr>
          </a:p>
          <a:p>
            <a:pPr algn="r" eaLnBrk="1" fontAlgn="auto" hangingPunct="1">
              <a:spcAft>
                <a:spcPts val="0"/>
              </a:spcAft>
              <a:buFont typeface="Wingdings" pitchFamily="-110" charset="2"/>
              <a:buNone/>
              <a:defRPr/>
            </a:pPr>
            <a:r>
              <a:rPr lang="fr-FR" sz="1800" i="1" dirty="0">
                <a:ea typeface="ＭＳ Ｐゴシック" pitchFamily="-110" charset="-128"/>
                <a:cs typeface="ＭＳ Ｐゴシック" pitchFamily="-110" charset="-128"/>
              </a:rPr>
              <a:t>Présentation Monique Thurin</a:t>
            </a:r>
            <a:endParaRPr lang="fr-FR" dirty="0">
              <a:ea typeface="ＭＳ Ｐゴシック" pitchFamily="-110" charset="-128"/>
              <a:cs typeface="ＭＳ Ｐゴシック" pitchFamily="-110" charset="-128"/>
            </a:endParaRPr>
          </a:p>
        </p:txBody>
      </p:sp>
      <p:sp>
        <p:nvSpPr>
          <p:cNvPr id="4" name="Rectangle 3"/>
          <p:cNvSpPr/>
          <p:nvPr/>
        </p:nvSpPr>
        <p:spPr>
          <a:xfrm>
            <a:off x="2286000" y="3664803"/>
            <a:ext cx="4572000" cy="830997"/>
          </a:xfrm>
          <a:prstGeom prst="rect">
            <a:avLst/>
          </a:prstGeom>
        </p:spPr>
        <p:txBody>
          <a:bodyPr wrap="square">
            <a:spAutoFit/>
          </a:bodyPr>
          <a:lstStyle/>
          <a:p>
            <a:r>
              <a:rPr lang="fr-FR" dirty="0"/>
              <a:t>Instrument </a:t>
            </a:r>
            <a:r>
              <a:rPr lang="fr-FR" dirty="0" smtClean="0"/>
              <a:t>d’évaluation </a:t>
            </a:r>
            <a:r>
              <a:rPr lang="fr-FR" dirty="0"/>
              <a:t>du processus de la psychothérapie</a:t>
            </a:r>
          </a:p>
        </p:txBody>
      </p:sp>
    </p:spTree>
  </p:cSld>
  <p:clrMapOvr>
    <a:masterClrMapping/>
  </p:clrMapOvr>
  <p:transition advTm="29012"/>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defRPr/>
            </a:pPr>
            <a:r>
              <a:rPr lang="fr-FR" dirty="0" smtClean="0"/>
              <a:t>PQS </a:t>
            </a:r>
            <a:r>
              <a:rPr lang="fr-FR" dirty="0" err="1" smtClean="0">
                <a:sym typeface="Wingdings"/>
              </a:rPr>
              <a:t></a:t>
            </a:r>
            <a:r>
              <a:rPr lang="fr-FR" dirty="0" smtClean="0">
                <a:sym typeface="Wingdings"/>
              </a:rPr>
              <a:t> CPQ </a:t>
            </a:r>
            <a:r>
              <a:rPr lang="fr-FR" dirty="0" err="1" smtClean="0">
                <a:sym typeface="Wingdings"/>
              </a:rPr>
              <a:t></a:t>
            </a:r>
            <a:r>
              <a:rPr lang="fr-FR" dirty="0" smtClean="0">
                <a:sym typeface="Wingdings"/>
              </a:rPr>
              <a:t> APQ</a:t>
            </a:r>
            <a:endParaRPr lang="fr-FR" dirty="0"/>
          </a:p>
        </p:txBody>
      </p:sp>
      <p:sp>
        <p:nvSpPr>
          <p:cNvPr id="3" name="Espace réservé du contenu 2"/>
          <p:cNvSpPr>
            <a:spLocks noGrp="1"/>
          </p:cNvSpPr>
          <p:nvPr>
            <p:ph idx="1"/>
          </p:nvPr>
        </p:nvSpPr>
        <p:spPr>
          <a:xfrm>
            <a:off x="0" y="1371600"/>
            <a:ext cx="7924800" cy="5486400"/>
          </a:xfrm>
        </p:spPr>
        <p:txBody>
          <a:bodyPr>
            <a:noAutofit/>
          </a:bodyPr>
          <a:lstStyle/>
          <a:p>
            <a:pPr>
              <a:buFont typeface="Wingdings 2" charset="2"/>
              <a:buChar char=""/>
              <a:defRPr/>
            </a:pPr>
            <a:r>
              <a:rPr lang="fr-FR" sz="1600" dirty="0" smtClean="0"/>
              <a:t>Le CPQ est une extension du </a:t>
            </a:r>
            <a:r>
              <a:rPr lang="en-US" sz="1600" i="1" dirty="0" smtClean="0"/>
              <a:t>Psychotherapy process Q-set </a:t>
            </a:r>
            <a:r>
              <a:rPr lang="fr-FR" sz="1600" dirty="0" smtClean="0"/>
              <a:t>de Jones et al (1985)</a:t>
            </a:r>
          </a:p>
          <a:p>
            <a:pPr lvl="1">
              <a:buFont typeface="Wingdings 2" charset="2"/>
              <a:buChar char=""/>
              <a:defRPr/>
            </a:pPr>
            <a:r>
              <a:rPr lang="fr-FR" sz="1600" dirty="0" smtClean="0"/>
              <a:t>Élaboré au cours de plusieurs années avec un panel de cliniciens de différentes théories dont la version utilisée dans le pôle borderline adulte est de 2000</a:t>
            </a:r>
          </a:p>
          <a:p>
            <a:pPr>
              <a:buFont typeface="Wingdings 2" charset="2"/>
              <a:buChar char=""/>
              <a:defRPr/>
            </a:pPr>
            <a:r>
              <a:rPr lang="fr-FR" sz="1600" dirty="0" smtClean="0"/>
              <a:t>La mise au point par Schneider, le CPQ, a demandé 4 années de développement  à partir de 3 études dont l’objet était 1/les items et développement du manuel </a:t>
            </a:r>
            <a:br>
              <a:rPr lang="fr-FR" sz="1600" dirty="0" smtClean="0"/>
            </a:br>
            <a:r>
              <a:rPr lang="fr-FR" sz="1600" dirty="0" smtClean="0"/>
              <a:t>2/ items couverts et domaine de contenu 3/ validité des items à travers  les patients enfants.</a:t>
            </a:r>
          </a:p>
          <a:p>
            <a:pPr lvl="1">
              <a:buFont typeface="Wingdings 2" charset="2"/>
              <a:buChar char=""/>
              <a:defRPr/>
            </a:pPr>
            <a:r>
              <a:rPr lang="fr-FR" sz="1600" dirty="0" smtClean="0">
                <a:solidFill>
                  <a:srgbClr val="000000"/>
                </a:solidFill>
                <a:ea typeface="ＭＳ Ｐゴシック" pitchFamily="-107" charset="-128"/>
                <a:cs typeface="ＭＳ Ｐゴシック" pitchFamily="-107" charset="-128"/>
              </a:rPr>
              <a:t>Selon </a:t>
            </a:r>
            <a:r>
              <a:rPr lang="fr-FR" sz="1600" dirty="0" err="1" smtClean="0">
                <a:solidFill>
                  <a:srgbClr val="000000"/>
                </a:solidFill>
                <a:ea typeface="ＭＳ Ｐゴシック" pitchFamily="-107" charset="-128"/>
                <a:cs typeface="ＭＳ Ｐゴシック" pitchFamily="-107" charset="-128"/>
              </a:rPr>
              <a:t>Celeste</a:t>
            </a:r>
            <a:r>
              <a:rPr lang="fr-FR" sz="1600" dirty="0" smtClean="0">
                <a:solidFill>
                  <a:srgbClr val="000000"/>
                </a:solidFill>
                <a:ea typeface="ＭＳ Ｐゴシック" pitchFamily="-107" charset="-128"/>
                <a:cs typeface="ＭＳ Ｐゴシック" pitchFamily="-107" charset="-128"/>
              </a:rPr>
              <a:t> Schneider, l’un des buts principaux de l’instrument est d’établir des prototypes ou constellation d’items représentant les aspects du processus thérapeutique et les actions jugées les plus pertinentes des différents point de vue théoriques.</a:t>
            </a:r>
            <a:endParaRPr lang="fr-FR" sz="1600" dirty="0" smtClean="0">
              <a:solidFill>
                <a:srgbClr val="000000"/>
              </a:solidFill>
            </a:endParaRPr>
          </a:p>
          <a:p>
            <a:pPr lvl="1">
              <a:buFont typeface="Wingdings 2" charset="2"/>
              <a:buChar char=""/>
              <a:defRPr/>
            </a:pPr>
            <a:r>
              <a:rPr lang="fr-FR" sz="1600" dirty="0" smtClean="0"/>
              <a:t>Dans un article de 2007 (bulletin « Division 39, APA – psychanalyse), Goodman, rapporte la variété de l’utilisation  de l’instrument. Concernant les adolescents, le PQS est utilisé pour  les plus âgés et le CPQ pour les plus jeunes.</a:t>
            </a:r>
          </a:p>
          <a:p>
            <a:pPr>
              <a:buFont typeface="Wingdings 2" charset="2"/>
              <a:buChar char=""/>
              <a:defRPr/>
            </a:pPr>
            <a:r>
              <a:rPr lang="fr-FR" sz="1800" dirty="0" smtClean="0"/>
              <a:t>L’APQ </a:t>
            </a:r>
            <a:r>
              <a:rPr lang="en-US" sz="1800" i="1" dirty="0" smtClean="0"/>
              <a:t>Adolescent psychotherapy process Q-set </a:t>
            </a:r>
            <a:r>
              <a:rPr lang="fr-FR" sz="1800" dirty="0" smtClean="0"/>
              <a:t>est en cours de révision. Il a été élaboré à partir du CPQ (</a:t>
            </a:r>
            <a:r>
              <a:rPr lang="fr-FR" sz="1800" dirty="0" err="1" smtClean="0"/>
              <a:t>Bambery</a:t>
            </a:r>
            <a:r>
              <a:rPr lang="fr-FR" sz="1800" dirty="0" smtClean="0"/>
              <a:t> et al).</a:t>
            </a:r>
            <a:endParaRPr lang="fr-FR" sz="1800"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49624" y="524434"/>
            <a:ext cx="7086600" cy="999565"/>
          </a:xfrm>
        </p:spPr>
        <p:txBody>
          <a:bodyPr/>
          <a:lstStyle/>
          <a:p>
            <a:pPr eaLnBrk="1" fontAlgn="auto" hangingPunct="1">
              <a:spcAft>
                <a:spcPts val="0"/>
              </a:spcAft>
              <a:defRPr/>
            </a:pPr>
            <a:r>
              <a:rPr lang="fr-FR" sz="3200" dirty="0" smtClean="0"/>
              <a:t>Le CPQ </a:t>
            </a:r>
            <a:r>
              <a:rPr lang="fr-FR" sz="3200" dirty="0"/>
              <a:t>: un instrument </a:t>
            </a:r>
            <a:r>
              <a:rPr lang="fr-FR" sz="3200" dirty="0" smtClean="0"/>
              <a:t>d’évaluation du processus de la psychothérapie </a:t>
            </a:r>
            <a:endParaRPr lang="fr-FR" sz="4400" dirty="0"/>
          </a:p>
        </p:txBody>
      </p:sp>
      <p:sp>
        <p:nvSpPr>
          <p:cNvPr id="16387" name="Rectangle 3"/>
          <p:cNvSpPr>
            <a:spLocks noGrp="1" noChangeArrowheads="1"/>
          </p:cNvSpPr>
          <p:nvPr>
            <p:ph idx="1"/>
          </p:nvPr>
        </p:nvSpPr>
        <p:spPr>
          <a:xfrm>
            <a:off x="349624" y="1600200"/>
            <a:ext cx="7086600" cy="4525963"/>
          </a:xfrm>
        </p:spPr>
        <p:txBody>
          <a:bodyPr>
            <a:normAutofit/>
          </a:bodyPr>
          <a:lstStyle/>
          <a:p>
            <a:pPr eaLnBrk="1" fontAlgn="auto" hangingPunct="1">
              <a:spcAft>
                <a:spcPts val="0"/>
              </a:spcAft>
              <a:buFont typeface="Wingdings 2" pitchFamily="18" charset="2"/>
              <a:buChar char=""/>
              <a:defRPr/>
            </a:pPr>
            <a:r>
              <a:rPr lang="fr-FR" dirty="0" smtClean="0">
                <a:solidFill>
                  <a:srgbClr val="000000"/>
                </a:solidFill>
              </a:rPr>
              <a:t>Utilise </a:t>
            </a:r>
            <a:r>
              <a:rPr lang="fr-FR" dirty="0">
                <a:solidFill>
                  <a:srgbClr val="000000"/>
                </a:solidFill>
              </a:rPr>
              <a:t>un langage de base pour décrire et classer </a:t>
            </a:r>
            <a:r>
              <a:rPr lang="fr-FR" dirty="0" smtClean="0">
                <a:solidFill>
                  <a:srgbClr val="000000"/>
                </a:solidFill>
              </a:rPr>
              <a:t>le </a:t>
            </a:r>
            <a:r>
              <a:rPr lang="fr-FR" dirty="0">
                <a:solidFill>
                  <a:srgbClr val="000000"/>
                </a:solidFill>
              </a:rPr>
              <a:t>processus de la </a:t>
            </a:r>
            <a:r>
              <a:rPr lang="fr-FR" dirty="0" smtClean="0">
                <a:solidFill>
                  <a:srgbClr val="000000"/>
                </a:solidFill>
              </a:rPr>
              <a:t>thérapie à partir de 100 items</a:t>
            </a:r>
          </a:p>
          <a:p>
            <a:pPr lvl="1" eaLnBrk="1" fontAlgn="auto" hangingPunct="1">
              <a:spcAft>
                <a:spcPts val="0"/>
              </a:spcAft>
              <a:buClr>
                <a:schemeClr val="tx2">
                  <a:lumMod val="60000"/>
                  <a:lumOff val="40000"/>
                </a:schemeClr>
              </a:buClr>
              <a:buFont typeface="Wingdings 2" pitchFamily="18" charset="2"/>
              <a:buChar char=""/>
              <a:defRPr/>
            </a:pPr>
            <a:r>
              <a:rPr lang="fr-FR" dirty="0" smtClean="0">
                <a:solidFill>
                  <a:srgbClr val="000000"/>
                </a:solidFill>
                <a:cs typeface="ＭＳ Ｐゴシック" pitchFamily="-110" charset="-128"/>
              </a:rPr>
              <a:t>Chaque item est conçu pour être observable</a:t>
            </a:r>
          </a:p>
          <a:p>
            <a:pPr lvl="1" eaLnBrk="1" fontAlgn="auto" hangingPunct="1">
              <a:spcAft>
                <a:spcPts val="0"/>
              </a:spcAft>
              <a:buClr>
                <a:schemeClr val="tx2">
                  <a:lumMod val="60000"/>
                  <a:lumOff val="40000"/>
                </a:schemeClr>
              </a:buClr>
              <a:buFont typeface="Wingdings 2" pitchFamily="18" charset="2"/>
              <a:buChar char=""/>
              <a:defRPr/>
            </a:pPr>
            <a:r>
              <a:rPr lang="fr-FR" dirty="0" smtClean="0">
                <a:solidFill>
                  <a:srgbClr val="000000"/>
                </a:solidFill>
                <a:cs typeface="ＭＳ Ｐゴシック" pitchFamily="-110" charset="-128"/>
              </a:rPr>
              <a:t>Évite les références à une théorie spécifique</a:t>
            </a:r>
          </a:p>
          <a:p>
            <a:pPr eaLnBrk="1" fontAlgn="auto" hangingPunct="1">
              <a:spcAft>
                <a:spcPts val="0"/>
              </a:spcAft>
              <a:buFont typeface="Wingdings 2" pitchFamily="18" charset="2"/>
              <a:buChar char=""/>
              <a:defRPr/>
            </a:pPr>
            <a:r>
              <a:rPr lang="fr-FR" dirty="0">
                <a:solidFill>
                  <a:srgbClr val="000000"/>
                </a:solidFill>
              </a:rPr>
              <a:t>Destiné à être en grande partie neutre, il est  utilisable pour n’importe quelle </a:t>
            </a:r>
            <a:r>
              <a:rPr lang="fr-FR" dirty="0" smtClean="0">
                <a:solidFill>
                  <a:srgbClr val="000000"/>
                </a:solidFill>
              </a:rPr>
              <a:t>thérapie.</a:t>
            </a:r>
          </a:p>
          <a:p>
            <a:pPr eaLnBrk="1" fontAlgn="auto" hangingPunct="1">
              <a:spcAft>
                <a:spcPts val="0"/>
              </a:spcAft>
              <a:buFont typeface="Wingdings 2" pitchFamily="18" charset="2"/>
              <a:buChar char=""/>
              <a:defRPr/>
            </a:pPr>
            <a:r>
              <a:rPr lang="fr-FR" dirty="0">
                <a:solidFill>
                  <a:srgbClr val="000000"/>
                </a:solidFill>
              </a:rPr>
              <a:t>Permet de représenter un éventail d’interactions</a:t>
            </a:r>
            <a:r>
              <a:rPr lang="fr-FR" dirty="0" smtClean="0">
                <a:solidFill>
                  <a:srgbClr val="000000"/>
                </a:solidFill>
              </a:rPr>
              <a:t> psychothérapiques.</a:t>
            </a:r>
            <a:endParaRPr lang="fr-FR" sz="2400" dirty="0" smtClean="0">
              <a:solidFill>
                <a:srgbClr val="000000"/>
              </a:solidFill>
            </a:endParaRPr>
          </a:p>
          <a:p>
            <a:pPr eaLnBrk="1" fontAlgn="auto" hangingPunct="1">
              <a:spcAft>
                <a:spcPts val="0"/>
              </a:spcAft>
              <a:buFont typeface="Wingdings 2" pitchFamily="18" charset="2"/>
              <a:buChar char=""/>
              <a:defRPr/>
            </a:pPr>
            <a:endParaRPr lang="fr-FR" dirty="0" smtClean="0">
              <a:solidFill>
                <a:schemeClr val="tx1">
                  <a:lumMod val="65000"/>
                  <a:lumOff val="35000"/>
                </a:schemeClr>
              </a:solidFill>
            </a:endParaRPr>
          </a:p>
          <a:p>
            <a:pPr eaLnBrk="1" fontAlgn="auto" hangingPunct="1">
              <a:spcAft>
                <a:spcPts val="0"/>
              </a:spcAft>
              <a:buFont typeface="Wingdings 2" pitchFamily="18" charset="2"/>
              <a:buChar char=""/>
              <a:defRPr/>
            </a:pPr>
            <a:endParaRPr lang="fr-FR"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6200" y="304800"/>
            <a:ext cx="8305800" cy="838200"/>
          </a:xfrm>
        </p:spPr>
        <p:txBody>
          <a:bodyPr/>
          <a:lstStyle/>
          <a:p>
            <a:pPr eaLnBrk="1" fontAlgn="auto" hangingPunct="1">
              <a:spcAft>
                <a:spcPts val="0"/>
              </a:spcAft>
              <a:defRPr/>
            </a:pPr>
            <a:r>
              <a:rPr lang="fr-FR" sz="3600" dirty="0"/>
              <a:t>Quel matériel clinique pour l’évaluation ?</a:t>
            </a:r>
            <a:endParaRPr lang="fr-FR" dirty="0"/>
          </a:p>
        </p:txBody>
      </p:sp>
      <p:sp>
        <p:nvSpPr>
          <p:cNvPr id="20483" name="Rectangle 3"/>
          <p:cNvSpPr>
            <a:spLocks noGrp="1" noChangeArrowheads="1"/>
          </p:cNvSpPr>
          <p:nvPr>
            <p:ph idx="1"/>
          </p:nvPr>
        </p:nvSpPr>
        <p:spPr>
          <a:xfrm>
            <a:off x="0" y="1676400"/>
            <a:ext cx="7924800" cy="3352800"/>
          </a:xfrm>
        </p:spPr>
        <p:txBody>
          <a:bodyPr/>
          <a:lstStyle/>
          <a:p>
            <a:pPr eaLnBrk="1" fontAlgn="auto" hangingPunct="1">
              <a:spcAft>
                <a:spcPts val="0"/>
              </a:spcAft>
              <a:buFont typeface="Wingdings 2" pitchFamily="18" charset="2"/>
              <a:buChar char=""/>
              <a:defRPr/>
            </a:pPr>
            <a:r>
              <a:rPr lang="fr-FR" dirty="0">
                <a:solidFill>
                  <a:srgbClr val="000000"/>
                </a:solidFill>
              </a:rPr>
              <a:t>les séances entières servent de support à </a:t>
            </a:r>
            <a:r>
              <a:rPr lang="fr-FR" dirty="0" smtClean="0">
                <a:solidFill>
                  <a:srgbClr val="000000"/>
                </a:solidFill>
              </a:rPr>
              <a:t>l’évaluation (notes extensives et/ou enregistrements audio)</a:t>
            </a:r>
          </a:p>
          <a:p>
            <a:pPr lvl="1" eaLnBrk="1" fontAlgn="auto" hangingPunct="1">
              <a:spcAft>
                <a:spcPts val="0"/>
              </a:spcAft>
              <a:buClr>
                <a:schemeClr val="tx2">
                  <a:lumMod val="60000"/>
                  <a:lumOff val="40000"/>
                </a:schemeClr>
              </a:buClr>
              <a:buFont typeface="Wingdings 2" pitchFamily="18" charset="2"/>
              <a:buChar char=""/>
              <a:defRPr/>
            </a:pPr>
            <a:r>
              <a:rPr lang="fr-FR" dirty="0">
                <a:solidFill>
                  <a:srgbClr val="000000"/>
                </a:solidFill>
                <a:ea typeface="+mn-ea"/>
              </a:rPr>
              <a:t>Plus grande possibilité de cerner les éléments importants</a:t>
            </a:r>
          </a:p>
          <a:p>
            <a:pPr lvl="1" eaLnBrk="1" fontAlgn="auto" hangingPunct="1">
              <a:spcAft>
                <a:spcPts val="0"/>
              </a:spcAft>
              <a:buClr>
                <a:schemeClr val="tx2">
                  <a:lumMod val="60000"/>
                  <a:lumOff val="40000"/>
                </a:schemeClr>
              </a:buClr>
              <a:buFont typeface="Wingdings 2" pitchFamily="18" charset="2"/>
              <a:buChar char=""/>
              <a:defRPr/>
            </a:pPr>
            <a:r>
              <a:rPr lang="fr-FR" dirty="0">
                <a:solidFill>
                  <a:srgbClr val="000000"/>
                </a:solidFill>
                <a:ea typeface="+mn-ea"/>
              </a:rPr>
              <a:t>Mieux évaluer les effets dans le processus de la thérapie</a:t>
            </a:r>
          </a:p>
        </p:txBody>
      </p:sp>
      <p:sp>
        <p:nvSpPr>
          <p:cNvPr id="21508" name="AutoShape 8"/>
          <p:cNvSpPr>
            <a:spLocks noChangeArrowheads="1"/>
          </p:cNvSpPr>
          <p:nvPr/>
        </p:nvSpPr>
        <p:spPr bwMode="auto">
          <a:xfrm>
            <a:off x="304800" y="4419600"/>
            <a:ext cx="7315200" cy="2209800"/>
          </a:xfrm>
          <a:prstGeom prst="horizontalScroll">
            <a:avLst>
              <a:gd name="adj" fmla="val 11903"/>
            </a:avLst>
          </a:prstGeom>
          <a:solidFill>
            <a:srgbClr val="FFFF99"/>
          </a:solidFill>
          <a:ln w="9525">
            <a:solidFill>
              <a:schemeClr val="tx1"/>
            </a:solidFill>
            <a:round/>
            <a:headEnd/>
            <a:tailEnd/>
          </a:ln>
        </p:spPr>
        <p:txBody>
          <a:bodyPr wrap="none" tIns="93600" anchor="ctr">
            <a:prstTxWarp prst="textNoShape">
              <a:avLst/>
            </a:prstTxWarp>
          </a:bodyPr>
          <a:lstStyle/>
          <a:p>
            <a:pPr algn="ctr">
              <a:spcBef>
                <a:spcPct val="30000"/>
              </a:spcBef>
            </a:pPr>
            <a:endParaRPr lang="fr-FR" sz="1200" dirty="0">
              <a:solidFill>
                <a:schemeClr val="bg2"/>
              </a:solidFill>
              <a:latin typeface="Palatino" pitchFamily="-110" charset="0"/>
            </a:endParaRPr>
          </a:p>
          <a:p>
            <a:pPr algn="ctr">
              <a:spcBef>
                <a:spcPct val="30000"/>
              </a:spcBef>
            </a:pPr>
            <a:r>
              <a:rPr lang="fr-FR" sz="1800" b="1" dirty="0">
                <a:solidFill>
                  <a:srgbClr val="595959"/>
                </a:solidFill>
                <a:latin typeface="+mn-lt"/>
              </a:rPr>
              <a:t>Le but général de l’instrument est de fournir un index significatif</a:t>
            </a:r>
            <a:r>
              <a:rPr lang="fr-FR" sz="1800" b="1" dirty="0" smtClean="0">
                <a:solidFill>
                  <a:srgbClr val="595959"/>
                </a:solidFill>
                <a:latin typeface="+mn-lt"/>
              </a:rPr>
              <a:t> </a:t>
            </a:r>
          </a:p>
          <a:p>
            <a:pPr algn="ctr">
              <a:spcBef>
                <a:spcPct val="30000"/>
              </a:spcBef>
            </a:pPr>
            <a:r>
              <a:rPr lang="fr-FR" sz="1800" b="1" dirty="0" smtClean="0">
                <a:solidFill>
                  <a:srgbClr val="595959"/>
                </a:solidFill>
                <a:latin typeface="+mn-lt"/>
              </a:rPr>
              <a:t>du processus thérapeutique </a:t>
            </a:r>
          </a:p>
          <a:p>
            <a:pPr algn="ctr">
              <a:spcBef>
                <a:spcPct val="30000"/>
              </a:spcBef>
            </a:pPr>
            <a:r>
              <a:rPr lang="fr-FR" sz="1800" b="1" dirty="0" smtClean="0">
                <a:solidFill>
                  <a:srgbClr val="595959"/>
                </a:solidFill>
                <a:latin typeface="+mn-lt"/>
              </a:rPr>
              <a:t>qui </a:t>
            </a:r>
            <a:r>
              <a:rPr lang="fr-FR" sz="1800" b="1" dirty="0">
                <a:solidFill>
                  <a:srgbClr val="595959"/>
                </a:solidFill>
                <a:latin typeface="+mn-lt"/>
              </a:rPr>
              <a:t>puisse </a:t>
            </a:r>
            <a:r>
              <a:rPr lang="fr-FR" sz="1800" b="1" dirty="0" smtClean="0">
                <a:solidFill>
                  <a:srgbClr val="595959"/>
                </a:solidFill>
                <a:latin typeface="+mn-lt"/>
              </a:rPr>
              <a:t>être utilisé </a:t>
            </a:r>
            <a:r>
              <a:rPr lang="fr-FR" sz="1800" b="1" dirty="0">
                <a:solidFill>
                  <a:srgbClr val="595959"/>
                </a:solidFill>
                <a:latin typeface="+mn-lt"/>
              </a:rPr>
              <a:t>dans des analyses </a:t>
            </a:r>
            <a:r>
              <a:rPr lang="fr-FR" sz="1800" b="1" dirty="0" smtClean="0">
                <a:solidFill>
                  <a:srgbClr val="595959"/>
                </a:solidFill>
                <a:latin typeface="+mn-lt"/>
              </a:rPr>
              <a:t>comparatives</a:t>
            </a:r>
          </a:p>
          <a:p>
            <a:pPr algn="ctr">
              <a:spcBef>
                <a:spcPct val="30000"/>
              </a:spcBef>
            </a:pPr>
            <a:r>
              <a:rPr lang="fr-FR" sz="1800" b="1" dirty="0" smtClean="0">
                <a:solidFill>
                  <a:srgbClr val="595959"/>
                </a:solidFill>
                <a:latin typeface="+mn-lt"/>
              </a:rPr>
              <a:t> </a:t>
            </a:r>
            <a:r>
              <a:rPr lang="fr-FR" sz="1800" b="1" dirty="0">
                <a:solidFill>
                  <a:srgbClr val="595959"/>
                </a:solidFill>
                <a:latin typeface="+mn-lt"/>
              </a:rPr>
              <a:t>ou pour</a:t>
            </a:r>
            <a:r>
              <a:rPr lang="fr-FR" sz="1800" b="1" dirty="0" smtClean="0">
                <a:solidFill>
                  <a:srgbClr val="595959"/>
                </a:solidFill>
                <a:latin typeface="+mn-lt"/>
              </a:rPr>
              <a:t> des </a:t>
            </a:r>
            <a:r>
              <a:rPr lang="fr-FR" sz="1800" b="1" dirty="0">
                <a:solidFill>
                  <a:srgbClr val="595959"/>
                </a:solidFill>
                <a:latin typeface="+mn-lt"/>
              </a:rPr>
              <a:t>évaluations pré et post thérapies</a:t>
            </a:r>
            <a:endParaRPr lang="fr-FR" sz="1400" b="1" dirty="0">
              <a:solidFill>
                <a:srgbClr val="595959"/>
              </a:solidFill>
              <a:latin typeface="+mn-lt"/>
            </a:endParaRPr>
          </a:p>
          <a:p>
            <a:pPr algn="ctr" eaLnBrk="0" hangingPunct="0"/>
            <a:endParaRPr lang="fr-FR" dirty="0">
              <a:solidFill>
                <a:srgbClr val="595959"/>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49624" y="524435"/>
            <a:ext cx="7086600" cy="731838"/>
          </a:xfrm>
        </p:spPr>
        <p:txBody>
          <a:bodyPr/>
          <a:lstStyle/>
          <a:p>
            <a:pPr eaLnBrk="1" fontAlgn="auto" hangingPunct="1">
              <a:spcAft>
                <a:spcPts val="0"/>
              </a:spcAft>
              <a:defRPr/>
            </a:pPr>
            <a:r>
              <a:rPr lang="fr-FR" sz="4000" dirty="0"/>
              <a:t>Le</a:t>
            </a:r>
            <a:r>
              <a:rPr lang="fr-FR" sz="4000" dirty="0" smtClean="0"/>
              <a:t> CPQ comprend </a:t>
            </a:r>
            <a:r>
              <a:rPr lang="fr-FR" sz="4000" dirty="0"/>
              <a:t>3 types d’items</a:t>
            </a:r>
            <a:endParaRPr lang="fr-FR" dirty="0"/>
          </a:p>
        </p:txBody>
      </p:sp>
      <p:sp>
        <p:nvSpPr>
          <p:cNvPr id="26627" name="Rectangle 3"/>
          <p:cNvSpPr>
            <a:spLocks noGrp="1" noChangeArrowheads="1"/>
          </p:cNvSpPr>
          <p:nvPr>
            <p:ph idx="1"/>
          </p:nvPr>
        </p:nvSpPr>
        <p:spPr>
          <a:xfrm>
            <a:off x="228600" y="1752600"/>
            <a:ext cx="7543800" cy="4381500"/>
          </a:xfrm>
        </p:spPr>
        <p:txBody>
          <a:bodyPr/>
          <a:lstStyle/>
          <a:p>
            <a:pPr marL="514350" indent="-514350" eaLnBrk="1" fontAlgn="auto" hangingPunct="1">
              <a:lnSpc>
                <a:spcPct val="90000"/>
              </a:lnSpc>
              <a:spcAft>
                <a:spcPts val="0"/>
              </a:spcAft>
              <a:buClr>
                <a:schemeClr val="accent6">
                  <a:lumMod val="75000"/>
                </a:schemeClr>
              </a:buClr>
              <a:buFont typeface="+mj-lt"/>
              <a:buAutoNum type="arabicPeriod"/>
              <a:defRPr/>
            </a:pPr>
            <a:r>
              <a:rPr lang="fr-FR" sz="2800" dirty="0" smtClean="0">
                <a:solidFill>
                  <a:srgbClr val="000000"/>
                </a:solidFill>
              </a:rPr>
              <a:t>Les éléments </a:t>
            </a:r>
            <a:r>
              <a:rPr lang="fr-FR" sz="2800" dirty="0">
                <a:solidFill>
                  <a:srgbClr val="000000"/>
                </a:solidFill>
              </a:rPr>
              <a:t>décrivant </a:t>
            </a:r>
            <a:r>
              <a:rPr lang="fr-FR" sz="2800" dirty="0" smtClean="0">
                <a:solidFill>
                  <a:srgbClr val="000000"/>
                </a:solidFill>
              </a:rPr>
              <a:t>les attitudes, les sentiments, le </a:t>
            </a:r>
            <a:r>
              <a:rPr lang="fr-FR" sz="2800" dirty="0">
                <a:solidFill>
                  <a:srgbClr val="000000"/>
                </a:solidFill>
              </a:rPr>
              <a:t>comportement ou l'expérience</a:t>
            </a:r>
            <a:r>
              <a:rPr lang="fr-FR" sz="2800" dirty="0" smtClean="0">
                <a:solidFill>
                  <a:srgbClr val="000000"/>
                </a:solidFill>
              </a:rPr>
              <a:t> de l’enfant</a:t>
            </a:r>
          </a:p>
          <a:p>
            <a:pPr marL="514350" indent="-514350" eaLnBrk="1" fontAlgn="auto" hangingPunct="1">
              <a:lnSpc>
                <a:spcPct val="90000"/>
              </a:lnSpc>
              <a:spcAft>
                <a:spcPts val="0"/>
              </a:spcAft>
              <a:buClr>
                <a:schemeClr val="accent6">
                  <a:lumMod val="75000"/>
                </a:schemeClr>
              </a:buClr>
              <a:buFont typeface="+mj-lt"/>
              <a:buAutoNum type="arabicPeriod"/>
              <a:defRPr/>
            </a:pPr>
            <a:r>
              <a:rPr lang="fr-FR" sz="2800" dirty="0" smtClean="0">
                <a:solidFill>
                  <a:srgbClr val="000000"/>
                </a:solidFill>
              </a:rPr>
              <a:t>Les éléments décrivant les </a:t>
            </a:r>
            <a:r>
              <a:rPr lang="fr-FR" sz="2800" dirty="0">
                <a:solidFill>
                  <a:srgbClr val="000000"/>
                </a:solidFill>
              </a:rPr>
              <a:t>actions et les attitudes du thérapeute</a:t>
            </a:r>
            <a:endParaRPr lang="fr-FR" sz="2800" dirty="0" smtClean="0">
              <a:solidFill>
                <a:srgbClr val="000000"/>
              </a:solidFill>
            </a:endParaRPr>
          </a:p>
          <a:p>
            <a:pPr marL="514350" indent="-514350" eaLnBrk="1" fontAlgn="auto" hangingPunct="1">
              <a:lnSpc>
                <a:spcPct val="90000"/>
              </a:lnSpc>
              <a:spcAft>
                <a:spcPts val="0"/>
              </a:spcAft>
              <a:buClr>
                <a:schemeClr val="accent6">
                  <a:lumMod val="75000"/>
                </a:schemeClr>
              </a:buClr>
              <a:buFont typeface="+mj-lt"/>
              <a:buAutoNum type="arabicPeriod"/>
              <a:defRPr/>
            </a:pPr>
            <a:r>
              <a:rPr lang="fr-FR" sz="2800" dirty="0" smtClean="0">
                <a:solidFill>
                  <a:srgbClr val="000000"/>
                </a:solidFill>
              </a:rPr>
              <a:t>Les éléments </a:t>
            </a:r>
            <a:r>
              <a:rPr lang="fr-FR" sz="2800" dirty="0">
                <a:solidFill>
                  <a:srgbClr val="000000"/>
                </a:solidFill>
              </a:rPr>
              <a:t>essayant de cerner la nature de l'interaction de la dyade, le climat ou l'atmosphère de la séance</a:t>
            </a:r>
            <a:endParaRPr lang="fr-FR" sz="2400" dirty="0">
              <a:solidFill>
                <a:srgbClr val="000000"/>
              </a:solidFill>
            </a:endParaRPr>
          </a:p>
          <a:p>
            <a:pPr eaLnBrk="1" fontAlgn="auto" hangingPunct="1">
              <a:lnSpc>
                <a:spcPct val="90000"/>
              </a:lnSpc>
              <a:spcAft>
                <a:spcPts val="0"/>
              </a:spcAft>
              <a:buFont typeface="Wingdings" pitchFamily="-110" charset="2"/>
              <a:buNone/>
              <a:defRPr/>
            </a:pPr>
            <a:endParaRPr lang="fr-FR" sz="2000" dirty="0">
              <a:solidFill>
                <a:schemeClr val="tx1">
                  <a:lumMod val="65000"/>
                  <a:lumOff val="35000"/>
                </a:schemeClr>
              </a:solidFill>
            </a:endParaRPr>
          </a:p>
          <a:p>
            <a:pPr eaLnBrk="1" fontAlgn="auto" hangingPunct="1">
              <a:lnSpc>
                <a:spcPct val="90000"/>
              </a:lnSpc>
              <a:spcAft>
                <a:spcPts val="0"/>
              </a:spcAft>
              <a:buFont typeface="Wingdings" pitchFamily="-110" charset="2"/>
              <a:buNone/>
              <a:defRPr/>
            </a:pPr>
            <a:endParaRPr lang="fr-FR" sz="2000" dirty="0">
              <a:solidFill>
                <a:schemeClr val="tx1">
                  <a:lumMod val="65000"/>
                  <a:lumOff val="35000"/>
                </a:schemeClr>
              </a:solidFill>
            </a:endParaRPr>
          </a:p>
          <a:p>
            <a:pPr eaLnBrk="1" fontAlgn="auto" hangingPunct="1">
              <a:lnSpc>
                <a:spcPct val="90000"/>
              </a:lnSpc>
              <a:spcAft>
                <a:spcPts val="0"/>
              </a:spcAft>
              <a:buFont typeface="Wingdings" pitchFamily="-110" charset="2"/>
              <a:buNone/>
              <a:defRPr/>
            </a:pPr>
            <a:endParaRPr lang="fr-FR" sz="2000" dirty="0">
              <a:solidFill>
                <a:schemeClr val="tx1">
                  <a:lumMod val="65000"/>
                  <a:lumOff val="35000"/>
                </a:schemeClr>
              </a:solidFill>
            </a:endParaRPr>
          </a:p>
          <a:p>
            <a:pPr eaLnBrk="1" fontAlgn="auto" hangingPunct="1">
              <a:lnSpc>
                <a:spcPct val="90000"/>
              </a:lnSpc>
              <a:spcAft>
                <a:spcPts val="0"/>
              </a:spcAft>
              <a:buFont typeface="Wingdings" pitchFamily="-110" charset="2"/>
              <a:buNone/>
              <a:defRPr/>
            </a:pPr>
            <a:endParaRPr lang="fr-FR" sz="20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152400"/>
            <a:ext cx="8936038" cy="1066800"/>
          </a:xfrm>
        </p:spPr>
        <p:txBody>
          <a:bodyPr/>
          <a:lstStyle/>
          <a:p>
            <a:pPr eaLnBrk="1" fontAlgn="auto" hangingPunct="1">
              <a:spcAft>
                <a:spcPts val="0"/>
              </a:spcAft>
              <a:defRPr/>
            </a:pPr>
            <a:r>
              <a:rPr lang="fr-FR" sz="2400" b="1" dirty="0">
                <a:latin typeface="Arial"/>
                <a:cs typeface="Arial"/>
              </a:rPr>
              <a:t>Item</a:t>
            </a:r>
            <a:r>
              <a:rPr lang="fr-FR" sz="2400" b="1" dirty="0" smtClean="0">
                <a:latin typeface="Arial"/>
                <a:cs typeface="Arial"/>
              </a:rPr>
              <a:t> 40 : </a:t>
            </a:r>
            <a:r>
              <a:rPr lang="fr-FR" sz="2400" dirty="0" smtClean="0"/>
              <a:t>Child </a:t>
            </a:r>
            <a:r>
              <a:rPr lang="fr-FR" sz="2400" dirty="0" err="1" smtClean="0"/>
              <a:t>communicates</a:t>
            </a:r>
            <a:r>
              <a:rPr lang="fr-FR" sz="2400" dirty="0" smtClean="0"/>
              <a:t> </a:t>
            </a:r>
            <a:r>
              <a:rPr lang="fr-FR" sz="2400" dirty="0" err="1" smtClean="0"/>
              <a:t>without</a:t>
            </a:r>
            <a:r>
              <a:rPr lang="fr-FR" sz="2400" dirty="0" smtClean="0"/>
              <a:t> affect.</a:t>
            </a:r>
            <a:r>
              <a:rPr lang="fr-FR" sz="2800" dirty="0" smtClean="0">
                <a:ea typeface="+mj-ea"/>
                <a:cs typeface="+mj-cs"/>
              </a:rPr>
              <a:t/>
            </a:r>
            <a:br>
              <a:rPr lang="fr-FR" sz="2800" dirty="0" smtClean="0">
                <a:ea typeface="+mj-ea"/>
                <a:cs typeface="+mj-cs"/>
              </a:rPr>
            </a:br>
            <a:endParaRPr lang="fr-FR" dirty="0"/>
          </a:p>
        </p:txBody>
      </p:sp>
      <p:sp>
        <p:nvSpPr>
          <p:cNvPr id="28675" name="Rectangle 3"/>
          <p:cNvSpPr>
            <a:spLocks noGrp="1" noChangeArrowheads="1"/>
          </p:cNvSpPr>
          <p:nvPr>
            <p:ph sz="half" idx="1"/>
          </p:nvPr>
        </p:nvSpPr>
        <p:spPr>
          <a:xfrm>
            <a:off x="228600" y="1600200"/>
            <a:ext cx="3572435" cy="4525963"/>
          </a:xfrm>
        </p:spPr>
        <p:txBody>
          <a:bodyPr/>
          <a:lstStyle/>
          <a:p>
            <a:pPr eaLnBrk="1" fontAlgn="auto" hangingPunct="1">
              <a:spcAft>
                <a:spcPts val="0"/>
              </a:spcAft>
              <a:buFont typeface="Wingdings 2" pitchFamily="18" charset="2"/>
              <a:buChar char=""/>
              <a:defRPr/>
            </a:pPr>
            <a:endParaRPr lang="fr-FR" dirty="0" smtClean="0">
              <a:solidFill>
                <a:schemeClr val="tx1">
                  <a:lumMod val="65000"/>
                  <a:lumOff val="35000"/>
                </a:schemeClr>
              </a:solidFill>
              <a:latin typeface="Times" pitchFamily="-110" charset="0"/>
            </a:endParaRPr>
          </a:p>
          <a:p>
            <a:pPr eaLnBrk="1" fontAlgn="auto" hangingPunct="1">
              <a:spcAft>
                <a:spcPts val="0"/>
              </a:spcAft>
              <a:buFont typeface="Wingdings 2" pitchFamily="18" charset="2"/>
              <a:buChar char=""/>
              <a:defRPr/>
            </a:pPr>
            <a:r>
              <a:rPr lang="fr-FR" dirty="0" smtClean="0"/>
              <a:t>L’enfant communique de façon inaffective. </a:t>
            </a:r>
            <a:endParaRPr lang="fr-FR" dirty="0">
              <a:solidFill>
                <a:schemeClr val="tx1">
                  <a:lumMod val="65000"/>
                  <a:lumOff val="35000"/>
                </a:schemeClr>
              </a:solidFill>
              <a:latin typeface="Times" pitchFamily="-110" charset="0"/>
            </a:endParaRPr>
          </a:p>
        </p:txBody>
      </p:sp>
      <p:sp>
        <p:nvSpPr>
          <p:cNvPr id="28676" name="Rectangle 4"/>
          <p:cNvSpPr>
            <a:spLocks noGrp="1" noChangeArrowheads="1"/>
          </p:cNvSpPr>
          <p:nvPr>
            <p:ph sz="half" idx="2"/>
          </p:nvPr>
        </p:nvSpPr>
        <p:spPr/>
        <p:txBody>
          <a:bodyPr/>
          <a:lstStyle/>
          <a:p>
            <a:pPr eaLnBrk="1" fontAlgn="auto" hangingPunct="1">
              <a:spcAft>
                <a:spcPts val="0"/>
              </a:spcAft>
              <a:buFont typeface="Wingdings 2" pitchFamily="18" charset="2"/>
              <a:buChar char=""/>
              <a:defRPr/>
            </a:pPr>
            <a:r>
              <a:rPr lang="fr-FR" sz="1800" dirty="0" smtClean="0">
                <a:solidFill>
                  <a:schemeClr val="tx1">
                    <a:lumMod val="65000"/>
                    <a:lumOff val="35000"/>
                  </a:schemeClr>
                </a:solidFill>
                <a:ea typeface="+mn-ea"/>
                <a:cs typeface="+mn-cs"/>
              </a:rPr>
              <a:t>Placer </a:t>
            </a:r>
            <a:r>
              <a:rPr lang="fr-FR" sz="1800" b="1" dirty="0" smtClean="0">
                <a:solidFill>
                  <a:schemeClr val="accent3"/>
                </a:solidFill>
                <a:ea typeface="+mn-ea"/>
                <a:cs typeface="+mn-cs"/>
              </a:rPr>
              <a:t>vers caractéristique </a:t>
            </a:r>
            <a:r>
              <a:rPr lang="fr-FR" sz="1800" dirty="0" smtClean="0">
                <a:solidFill>
                  <a:schemeClr val="tx1">
                    <a:lumMod val="65000"/>
                    <a:lumOff val="35000"/>
                  </a:schemeClr>
                </a:solidFill>
                <a:ea typeface="+mn-ea"/>
                <a:cs typeface="+mn-cs"/>
              </a:rPr>
              <a:t>si </a:t>
            </a:r>
            <a:r>
              <a:rPr lang="fr-FR" sz="1800" dirty="0" smtClean="0"/>
              <a:t>l’enfant parle ou rapporte des informations de façon monotone ou inaffective. </a:t>
            </a:r>
            <a:endParaRPr lang="fr-FR" sz="1800" dirty="0" smtClean="0">
              <a:solidFill>
                <a:schemeClr val="tx1">
                  <a:lumMod val="65000"/>
                  <a:lumOff val="35000"/>
                </a:schemeClr>
              </a:solidFill>
              <a:ea typeface="+mn-ea"/>
              <a:cs typeface="+mn-cs"/>
            </a:endParaRPr>
          </a:p>
          <a:p>
            <a:pPr eaLnBrk="1" fontAlgn="auto" hangingPunct="1">
              <a:spcAft>
                <a:spcPts val="0"/>
              </a:spcAft>
              <a:buFont typeface="Wingdings 2" pitchFamily="18" charset="2"/>
              <a:buChar char=""/>
              <a:defRPr/>
            </a:pPr>
            <a:r>
              <a:rPr lang="fr-FR" sz="1800" dirty="0" smtClean="0">
                <a:solidFill>
                  <a:schemeClr val="tx1">
                    <a:lumMod val="65000"/>
                    <a:lumOff val="35000"/>
                  </a:schemeClr>
                </a:solidFill>
                <a:ea typeface="+mn-ea"/>
                <a:cs typeface="+mn-cs"/>
              </a:rPr>
              <a:t>Placer vers </a:t>
            </a:r>
            <a:r>
              <a:rPr lang="fr-FR" sz="1800" b="1" dirty="0" smtClean="0">
                <a:solidFill>
                  <a:srgbClr val="9C007F"/>
                </a:solidFill>
                <a:ea typeface="+mn-ea"/>
                <a:cs typeface="+mn-cs"/>
              </a:rPr>
              <a:t>non caractéristique </a:t>
            </a:r>
            <a:r>
              <a:rPr lang="fr-FR" sz="1800" dirty="0" smtClean="0"/>
              <a:t>si les communications de l’enfant sont chargées d’affect. Par exemple, l’enfant exprime différents affects à travers un éventail varié de tonalités, de caractères imagés ou de postures. </a:t>
            </a:r>
            <a:endParaRPr lang="fr-FR" sz="1800" dirty="0">
              <a:solidFill>
                <a:schemeClr val="tx1">
                  <a:lumMod val="65000"/>
                  <a:lumOff val="35000"/>
                </a:schemeClr>
              </a:solidFill>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52400" y="228600"/>
            <a:ext cx="7467600" cy="1027673"/>
          </a:xfrm>
        </p:spPr>
        <p:txBody>
          <a:bodyPr/>
          <a:lstStyle/>
          <a:p>
            <a:pPr eaLnBrk="1" fontAlgn="auto" hangingPunct="1">
              <a:spcAft>
                <a:spcPts val="0"/>
              </a:spcAft>
              <a:defRPr/>
            </a:pPr>
            <a:r>
              <a:rPr lang="fr-FR" sz="2800" b="1" dirty="0">
                <a:latin typeface="Arial"/>
                <a:cs typeface="Arial"/>
              </a:rPr>
              <a:t>Item</a:t>
            </a:r>
            <a:r>
              <a:rPr lang="fr-FR" sz="2800" b="1" dirty="0" smtClean="0">
                <a:latin typeface="Arial"/>
                <a:cs typeface="Arial"/>
              </a:rPr>
              <a:t> 12 :</a:t>
            </a:r>
            <a:r>
              <a:rPr lang="fr-FR" sz="2800" dirty="0" err="1" smtClean="0"/>
              <a:t>Therapist</a:t>
            </a:r>
            <a:r>
              <a:rPr lang="fr-FR" sz="2800" dirty="0" smtClean="0"/>
              <a:t> </a:t>
            </a:r>
            <a:r>
              <a:rPr lang="fr-FR" sz="2800" dirty="0" err="1" smtClean="0"/>
              <a:t>models</a:t>
            </a:r>
            <a:r>
              <a:rPr lang="fr-FR" sz="2800" dirty="0" smtClean="0"/>
              <a:t> </a:t>
            </a:r>
            <a:r>
              <a:rPr lang="fr-FR" sz="2800" dirty="0" err="1" smtClean="0"/>
              <a:t>unspoken</a:t>
            </a:r>
            <a:r>
              <a:rPr lang="fr-FR" sz="2800" dirty="0" smtClean="0"/>
              <a:t> or </a:t>
            </a:r>
            <a:r>
              <a:rPr lang="fr-FR" sz="2800" dirty="0" err="1" smtClean="0"/>
              <a:t>unelaborated</a:t>
            </a:r>
            <a:r>
              <a:rPr lang="fr-FR" sz="2800" dirty="0" smtClean="0"/>
              <a:t> </a:t>
            </a:r>
            <a:r>
              <a:rPr lang="fr-FR" sz="2800" dirty="0" err="1" smtClean="0"/>
              <a:t>emotions</a:t>
            </a:r>
            <a:r>
              <a:rPr lang="fr-FR" sz="2800" dirty="0" smtClean="0"/>
              <a:t>.</a:t>
            </a:r>
            <a:endParaRPr lang="fr-FR" sz="2800" b="1" dirty="0">
              <a:solidFill>
                <a:schemeClr val="tx1"/>
              </a:solidFill>
              <a:latin typeface="Arial"/>
              <a:cs typeface="Arial"/>
            </a:endParaRPr>
          </a:p>
        </p:txBody>
      </p:sp>
      <p:sp>
        <p:nvSpPr>
          <p:cNvPr id="30723" name="Rectangle 3"/>
          <p:cNvSpPr>
            <a:spLocks noGrp="1" noChangeArrowheads="1"/>
          </p:cNvSpPr>
          <p:nvPr>
            <p:ph sz="half" idx="1"/>
          </p:nvPr>
        </p:nvSpPr>
        <p:spPr>
          <a:xfrm>
            <a:off x="152400" y="1790700"/>
            <a:ext cx="3886200" cy="4381500"/>
          </a:xfrm>
        </p:spPr>
        <p:txBody>
          <a:bodyPr>
            <a:normAutofit/>
          </a:bodyPr>
          <a:lstStyle/>
          <a:p>
            <a:pPr eaLnBrk="1" fontAlgn="auto" hangingPunct="1">
              <a:spcAft>
                <a:spcPts val="0"/>
              </a:spcAft>
              <a:buFont typeface="Wingdings 2" pitchFamily="18" charset="2"/>
              <a:buChar char=""/>
              <a:defRPr/>
            </a:pPr>
            <a:endParaRPr lang="fr-FR" dirty="0" smtClean="0">
              <a:solidFill>
                <a:schemeClr val="tx1">
                  <a:lumMod val="65000"/>
                  <a:lumOff val="35000"/>
                </a:schemeClr>
              </a:solidFill>
              <a:latin typeface="Times" pitchFamily="-110" charset="0"/>
            </a:endParaRPr>
          </a:p>
          <a:p>
            <a:pPr eaLnBrk="1" fontAlgn="auto" hangingPunct="1">
              <a:spcAft>
                <a:spcPts val="0"/>
              </a:spcAft>
              <a:buFont typeface="Wingdings 2" pitchFamily="18" charset="2"/>
              <a:buChar char=""/>
              <a:defRPr/>
            </a:pPr>
            <a:r>
              <a:rPr lang="fr-FR" dirty="0" smtClean="0"/>
              <a:t>Le thérapeute mime des émotions implicites ou non élaborées </a:t>
            </a:r>
            <a:r>
              <a:rPr lang="fr-FR" dirty="0" smtClean="0">
                <a:solidFill>
                  <a:schemeClr val="tx1">
                    <a:lumMod val="65000"/>
                    <a:lumOff val="35000"/>
                  </a:schemeClr>
                </a:solidFill>
                <a:latin typeface="Times" pitchFamily="-110" charset="0"/>
              </a:rPr>
              <a:t>.</a:t>
            </a:r>
            <a:endParaRPr lang="fr-FR" dirty="0">
              <a:solidFill>
                <a:schemeClr val="tx1">
                  <a:lumMod val="65000"/>
                  <a:lumOff val="35000"/>
                </a:schemeClr>
              </a:solidFill>
              <a:latin typeface="Times" pitchFamily="-110" charset="0"/>
            </a:endParaRPr>
          </a:p>
        </p:txBody>
      </p:sp>
      <p:sp>
        <p:nvSpPr>
          <p:cNvPr id="30724" name="Rectangle 4"/>
          <p:cNvSpPr>
            <a:spLocks noGrp="1" noChangeArrowheads="1"/>
          </p:cNvSpPr>
          <p:nvPr>
            <p:ph sz="half" idx="2"/>
          </p:nvPr>
        </p:nvSpPr>
        <p:spPr>
          <a:xfrm>
            <a:off x="3810000" y="1371600"/>
            <a:ext cx="3886200" cy="5486400"/>
          </a:xfrm>
        </p:spPr>
        <p:txBody>
          <a:bodyPr>
            <a:noAutofit/>
          </a:bodyPr>
          <a:lstStyle/>
          <a:p>
            <a:pPr eaLnBrk="1" fontAlgn="auto" hangingPunct="1">
              <a:lnSpc>
                <a:spcPct val="90000"/>
              </a:lnSpc>
              <a:spcAft>
                <a:spcPts val="0"/>
              </a:spcAft>
              <a:buFont typeface="Wingdings 2" pitchFamily="18" charset="2"/>
              <a:buChar char=""/>
              <a:defRPr/>
            </a:pPr>
            <a:r>
              <a:rPr lang="fr-FR" sz="1800" dirty="0">
                <a:solidFill>
                  <a:schemeClr val="tx1">
                    <a:lumMod val="65000"/>
                    <a:lumOff val="35000"/>
                  </a:schemeClr>
                </a:solidFill>
              </a:rPr>
              <a:t>Placez dans  </a:t>
            </a:r>
            <a:r>
              <a:rPr lang="fr-FR" sz="1800" dirty="0">
                <a:solidFill>
                  <a:srgbClr val="8C0714"/>
                </a:solidFill>
              </a:rPr>
              <a:t>« caractéristique » </a:t>
            </a:r>
            <a:r>
              <a:rPr lang="fr-FR" sz="1800" dirty="0">
                <a:solidFill>
                  <a:schemeClr val="tx1">
                    <a:lumMod val="65000"/>
                    <a:lumOff val="35000"/>
                  </a:schemeClr>
                </a:solidFill>
              </a:rPr>
              <a:t>si</a:t>
            </a:r>
            <a:r>
              <a:rPr lang="fr-FR" sz="1800" dirty="0" smtClean="0">
                <a:solidFill>
                  <a:schemeClr val="tx1">
                    <a:lumMod val="65000"/>
                    <a:lumOff val="35000"/>
                  </a:schemeClr>
                </a:solidFill>
              </a:rPr>
              <a:t> </a:t>
            </a:r>
            <a:r>
              <a:rPr lang="fr-FR" sz="1800" dirty="0" smtClean="0"/>
              <a:t>le thérapeute utilise ses propres affects et tonalité émotive quand il aborde les états émotionnels de l'enfant. Par exemple, quand l'enfant décrit sans sentiment l’enterrement d’un animal aimé familier, le thérapeute dit tristement, « cela me fait vraiment de la peine, comme si j’allais pleurer». </a:t>
            </a:r>
            <a:endParaRPr lang="fr-FR" sz="1800" dirty="0" smtClean="0">
              <a:solidFill>
                <a:schemeClr val="tx1">
                  <a:lumMod val="65000"/>
                  <a:lumOff val="35000"/>
                </a:schemeClr>
              </a:solidFill>
            </a:endParaRPr>
          </a:p>
          <a:p>
            <a:pPr eaLnBrk="1" fontAlgn="auto" hangingPunct="1">
              <a:lnSpc>
                <a:spcPct val="90000"/>
              </a:lnSpc>
              <a:spcAft>
                <a:spcPts val="0"/>
              </a:spcAft>
              <a:buFont typeface="Wingdings 2" pitchFamily="18" charset="2"/>
              <a:buChar char=""/>
              <a:defRPr/>
            </a:pPr>
            <a:r>
              <a:rPr lang="fr-FR" sz="1800" dirty="0">
                <a:solidFill>
                  <a:schemeClr val="tx1">
                    <a:lumMod val="65000"/>
                    <a:lumOff val="35000"/>
                  </a:schemeClr>
                </a:solidFill>
              </a:rPr>
              <a:t>Placez dans </a:t>
            </a:r>
            <a:r>
              <a:rPr lang="fr-FR" sz="1800" dirty="0">
                <a:solidFill>
                  <a:srgbClr val="8C0714"/>
                </a:solidFill>
              </a:rPr>
              <a:t>« </a:t>
            </a:r>
            <a:r>
              <a:rPr lang="fr-FR" sz="1800" dirty="0" smtClean="0">
                <a:solidFill>
                  <a:srgbClr val="8C0714"/>
                </a:solidFill>
              </a:rPr>
              <a:t>non caractéristique</a:t>
            </a:r>
            <a:r>
              <a:rPr lang="fr-FR" sz="1800" dirty="0">
                <a:solidFill>
                  <a:srgbClr val="8C0714"/>
                </a:solidFill>
              </a:rPr>
              <a:t> »</a:t>
            </a:r>
            <a:r>
              <a:rPr lang="fr-FR" sz="1800" dirty="0" smtClean="0">
                <a:solidFill>
                  <a:schemeClr val="tx1">
                    <a:lumMod val="65000"/>
                    <a:lumOff val="35000"/>
                  </a:schemeClr>
                </a:solidFill>
              </a:rPr>
              <a:t> </a:t>
            </a:r>
            <a:r>
              <a:rPr lang="fr-FR" sz="1800" dirty="0" smtClean="0"/>
              <a:t>si le thérapeute répond aux émotions implicites ou non élaborées de l'enfant par des formulations conceptuelles ou explicatives. Par exemple, quand l'enfant discute la perte d'un animal familier sans affect, le thérapeute dit je pense que vous êtes triste. </a:t>
            </a:r>
            <a:endParaRPr lang="fr-FR" sz="18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52400" y="228600"/>
            <a:ext cx="7543800" cy="1027673"/>
          </a:xfrm>
        </p:spPr>
        <p:txBody>
          <a:bodyPr/>
          <a:lstStyle/>
          <a:p>
            <a:pPr algn="l">
              <a:defRPr/>
            </a:pPr>
            <a:r>
              <a:rPr lang="fr-FR" sz="2800" b="1" dirty="0">
                <a:latin typeface="Arial"/>
                <a:cs typeface="Arial"/>
              </a:rPr>
              <a:t>Item</a:t>
            </a:r>
            <a:r>
              <a:rPr lang="fr-FR" sz="2800" b="1" dirty="0" smtClean="0">
                <a:latin typeface="Arial"/>
                <a:cs typeface="Arial"/>
              </a:rPr>
              <a:t> 16 :</a:t>
            </a:r>
            <a:r>
              <a:rPr lang="fr-FR" sz="2800" dirty="0" smtClean="0"/>
              <a:t>There </a:t>
            </a:r>
            <a:r>
              <a:rPr lang="fr-FR" sz="2800" dirty="0" err="1" smtClean="0"/>
              <a:t>is</a:t>
            </a:r>
            <a:r>
              <a:rPr lang="fr-FR" sz="2800" dirty="0" smtClean="0"/>
              <a:t> discussion or </a:t>
            </a:r>
            <a:r>
              <a:rPr lang="fr-FR" sz="2800" dirty="0" err="1" smtClean="0"/>
              <a:t>evidence</a:t>
            </a:r>
            <a:r>
              <a:rPr lang="fr-FR" sz="2800" dirty="0" smtClean="0"/>
              <a:t> of </a:t>
            </a:r>
            <a:r>
              <a:rPr lang="fr-FR" sz="2800" dirty="0" err="1" smtClean="0"/>
              <a:t>bodily</a:t>
            </a:r>
            <a:r>
              <a:rPr lang="fr-FR" sz="2800" dirty="0" smtClean="0"/>
              <a:t>  </a:t>
            </a:r>
            <a:r>
              <a:rPr lang="fr-FR" sz="2800" dirty="0" err="1" smtClean="0"/>
              <a:t>functions</a:t>
            </a:r>
            <a:r>
              <a:rPr lang="fr-FR" sz="2800" dirty="0" smtClean="0"/>
              <a:t> (</a:t>
            </a:r>
            <a:r>
              <a:rPr lang="fr-FR" sz="2800" dirty="0" err="1" smtClean="0"/>
              <a:t>e.g</a:t>
            </a:r>
            <a:r>
              <a:rPr lang="fr-FR" sz="2800" dirty="0" smtClean="0"/>
              <a:t>., </a:t>
            </a:r>
            <a:r>
              <a:rPr lang="fr-FR" sz="2800" dirty="0" err="1" smtClean="0"/>
              <a:t>bowel</a:t>
            </a:r>
            <a:r>
              <a:rPr lang="fr-FR" sz="2800" dirty="0" smtClean="0"/>
              <a:t> </a:t>
            </a:r>
            <a:r>
              <a:rPr lang="fr-FR" sz="2800" dirty="0" err="1" smtClean="0"/>
              <a:t>movements</a:t>
            </a:r>
            <a:r>
              <a:rPr lang="fr-FR" sz="2800" dirty="0" smtClean="0"/>
              <a:t>).</a:t>
            </a:r>
            <a:endParaRPr lang="fr-FR" sz="2800" b="1" dirty="0">
              <a:solidFill>
                <a:schemeClr val="tx1"/>
              </a:solidFill>
              <a:latin typeface="Arial"/>
              <a:cs typeface="Arial"/>
            </a:endParaRPr>
          </a:p>
        </p:txBody>
      </p:sp>
      <p:sp>
        <p:nvSpPr>
          <p:cNvPr id="30723" name="Rectangle 3"/>
          <p:cNvSpPr>
            <a:spLocks noGrp="1" noChangeArrowheads="1"/>
          </p:cNvSpPr>
          <p:nvPr>
            <p:ph sz="half" idx="1"/>
          </p:nvPr>
        </p:nvSpPr>
        <p:spPr>
          <a:xfrm>
            <a:off x="152400" y="1790700"/>
            <a:ext cx="3886200" cy="4381500"/>
          </a:xfrm>
        </p:spPr>
        <p:txBody>
          <a:bodyPr>
            <a:normAutofit fontScale="62500" lnSpcReduction="20000"/>
          </a:bodyPr>
          <a:lstStyle/>
          <a:p>
            <a:pPr eaLnBrk="1" fontAlgn="auto" hangingPunct="1">
              <a:spcAft>
                <a:spcPts val="0"/>
              </a:spcAft>
              <a:buFont typeface="Wingdings 2" pitchFamily="18" charset="2"/>
              <a:buChar char=""/>
              <a:defRPr/>
            </a:pPr>
            <a:endParaRPr lang="fr-FR" dirty="0" smtClean="0">
              <a:solidFill>
                <a:schemeClr val="tx1">
                  <a:lumMod val="65000"/>
                  <a:lumOff val="35000"/>
                </a:schemeClr>
              </a:solidFill>
              <a:latin typeface="Times" pitchFamily="-110" charset="0"/>
            </a:endParaRPr>
          </a:p>
          <a:p>
            <a:pPr eaLnBrk="1" fontAlgn="auto" hangingPunct="1">
              <a:spcAft>
                <a:spcPts val="0"/>
              </a:spcAft>
              <a:buFont typeface="Wingdings 2" pitchFamily="18" charset="2"/>
              <a:buChar char=""/>
              <a:defRPr/>
            </a:pPr>
            <a:r>
              <a:rPr lang="fr-FR" dirty="0" smtClean="0"/>
              <a:t>Il y a discussion ou témoignage des fonctions corporelles (par exemple, bruits d'intestin). </a:t>
            </a:r>
            <a:endParaRPr lang="fr-FR" dirty="0">
              <a:solidFill>
                <a:schemeClr val="tx1">
                  <a:lumMod val="65000"/>
                  <a:lumOff val="35000"/>
                </a:schemeClr>
              </a:solidFill>
              <a:latin typeface="Arial"/>
              <a:cs typeface="Arial"/>
            </a:endParaRPr>
          </a:p>
        </p:txBody>
      </p:sp>
      <p:sp>
        <p:nvSpPr>
          <p:cNvPr id="30724" name="Rectangle 4"/>
          <p:cNvSpPr>
            <a:spLocks noGrp="1" noChangeArrowheads="1"/>
          </p:cNvSpPr>
          <p:nvPr>
            <p:ph sz="half" idx="2"/>
          </p:nvPr>
        </p:nvSpPr>
        <p:spPr>
          <a:xfrm>
            <a:off x="4011706" y="1295400"/>
            <a:ext cx="3760694" cy="4830763"/>
          </a:xfrm>
        </p:spPr>
        <p:txBody>
          <a:bodyPr>
            <a:normAutofit fontScale="62500" lnSpcReduction="20000"/>
          </a:bodyPr>
          <a:lstStyle/>
          <a:p>
            <a:pPr eaLnBrk="1" fontAlgn="auto" hangingPunct="1">
              <a:spcAft>
                <a:spcPts val="0"/>
              </a:spcAft>
              <a:buFont typeface="Wingdings 2" pitchFamily="18" charset="2"/>
              <a:buChar char=""/>
              <a:defRPr/>
            </a:pPr>
            <a:endParaRPr lang="fr-FR" sz="1800" b="1" dirty="0" smtClean="0">
              <a:solidFill>
                <a:schemeClr val="tx1">
                  <a:lumMod val="65000"/>
                  <a:lumOff val="35000"/>
                </a:schemeClr>
              </a:solidFill>
              <a:latin typeface="Arial"/>
              <a:ea typeface="+mn-ea"/>
              <a:cs typeface="Arial"/>
            </a:endParaRPr>
          </a:p>
          <a:p>
            <a:pPr eaLnBrk="1" fontAlgn="auto" hangingPunct="1">
              <a:spcAft>
                <a:spcPts val="0"/>
              </a:spcAft>
              <a:buFont typeface="Wingdings 2" pitchFamily="18" charset="2"/>
              <a:buChar char=""/>
              <a:defRPr/>
            </a:pPr>
            <a:r>
              <a:rPr lang="fr-FR" sz="2571" dirty="0" smtClean="0">
                <a:solidFill>
                  <a:schemeClr val="tx1">
                    <a:lumMod val="65000"/>
                    <a:lumOff val="35000"/>
                  </a:schemeClr>
                </a:solidFill>
                <a:ea typeface="+mn-ea"/>
                <a:cs typeface="Arial"/>
              </a:rPr>
              <a:t>Placer </a:t>
            </a:r>
            <a:r>
              <a:rPr lang="fr-FR" sz="2571" b="1" dirty="0" smtClean="0">
                <a:solidFill>
                  <a:srgbClr val="9C007F"/>
                </a:solidFill>
                <a:ea typeface="+mn-ea"/>
                <a:cs typeface="Arial"/>
              </a:rPr>
              <a:t>vers caractéristique </a:t>
            </a:r>
            <a:r>
              <a:rPr lang="fr-FR" sz="2571" dirty="0" smtClean="0">
                <a:solidFill>
                  <a:schemeClr val="tx1">
                    <a:lumMod val="65000"/>
                    <a:lumOff val="35000"/>
                  </a:schemeClr>
                </a:solidFill>
                <a:ea typeface="+mn-ea"/>
                <a:cs typeface="Arial"/>
              </a:rPr>
              <a:t>s’i</a:t>
            </a:r>
            <a:r>
              <a:rPr lang="fr-FR" sz="2571" dirty="0" smtClean="0"/>
              <a:t>l y a discussion ou évocation à travers le jeu des fonctions corporelles. Les fonctions corporelles peuvent inclure la miction, les mouvements d'intestin, ou la fonction des organes sexuels. </a:t>
            </a:r>
            <a:endParaRPr lang="fr-FR" sz="2571" dirty="0" smtClean="0">
              <a:solidFill>
                <a:schemeClr val="tx1">
                  <a:lumMod val="65000"/>
                  <a:lumOff val="35000"/>
                </a:schemeClr>
              </a:solidFill>
              <a:ea typeface="+mn-ea"/>
              <a:cs typeface="Arial"/>
            </a:endParaRPr>
          </a:p>
          <a:p>
            <a:pPr eaLnBrk="1" fontAlgn="auto" hangingPunct="1">
              <a:spcAft>
                <a:spcPts val="0"/>
              </a:spcAft>
              <a:buFont typeface="Wingdings 2" pitchFamily="18" charset="2"/>
              <a:buChar char=""/>
              <a:defRPr/>
            </a:pPr>
            <a:r>
              <a:rPr lang="fr-FR" sz="2571" dirty="0" smtClean="0">
                <a:solidFill>
                  <a:schemeClr val="tx1">
                    <a:lumMod val="65000"/>
                    <a:lumOff val="35000"/>
                  </a:schemeClr>
                </a:solidFill>
                <a:ea typeface="+mn-ea"/>
                <a:cs typeface="Arial"/>
              </a:rPr>
              <a:t>Placer </a:t>
            </a:r>
            <a:r>
              <a:rPr lang="fr-FR" sz="2571" b="1" dirty="0" smtClean="0">
                <a:solidFill>
                  <a:srgbClr val="9C007F"/>
                </a:solidFill>
                <a:ea typeface="+mn-ea"/>
                <a:cs typeface="Arial"/>
              </a:rPr>
              <a:t>vers non caractéristique </a:t>
            </a:r>
            <a:r>
              <a:rPr lang="fr-FR" sz="2571" dirty="0" smtClean="0"/>
              <a:t>si l'examen des fonctions du corps est activement évité, ou non discuté quand ce thème émerge dans le jeu ou le comportement. Par exemple, l'enfant demande à être excusé pour utiliser les toilettes deux fois pendant la séance, et le thérapeute ne relève pas cet événement. </a:t>
            </a:r>
          </a:p>
          <a:p>
            <a:pPr eaLnBrk="1" fontAlgn="auto" hangingPunct="1">
              <a:spcAft>
                <a:spcPts val="0"/>
              </a:spcAft>
              <a:buFont typeface="Wingdings 2" pitchFamily="18" charset="2"/>
              <a:buChar char=""/>
              <a:defRPr/>
            </a:pPr>
            <a:endParaRPr lang="fr-FR" sz="1800" dirty="0">
              <a:solidFill>
                <a:schemeClr val="tx1">
                  <a:lumMod val="65000"/>
                  <a:lumOff val="35000"/>
                </a:schemeClr>
              </a:solidFill>
              <a:latin typeface="Arial"/>
              <a:ea typeface="+mn-ea"/>
              <a:cs typeface="Aria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21024" y="524434"/>
            <a:ext cx="8032376" cy="923365"/>
          </a:xfrm>
        </p:spPr>
        <p:txBody>
          <a:bodyPr/>
          <a:lstStyle/>
          <a:p>
            <a:pPr eaLnBrk="1" fontAlgn="auto" hangingPunct="1">
              <a:spcAft>
                <a:spcPts val="0"/>
              </a:spcAft>
              <a:defRPr/>
            </a:pPr>
            <a:r>
              <a:rPr lang="fr-FR" sz="3600" dirty="0" smtClean="0"/>
              <a:t>Trois ordres de cotations</a:t>
            </a:r>
            <a:endParaRPr lang="fr-FR" dirty="0"/>
          </a:p>
        </p:txBody>
      </p:sp>
      <p:sp>
        <p:nvSpPr>
          <p:cNvPr id="24579" name="Rectangle 3"/>
          <p:cNvSpPr>
            <a:spLocks noGrp="1" noChangeArrowheads="1"/>
          </p:cNvSpPr>
          <p:nvPr>
            <p:ph idx="1"/>
          </p:nvPr>
        </p:nvSpPr>
        <p:spPr>
          <a:xfrm>
            <a:off x="76200" y="1600200"/>
            <a:ext cx="8108576" cy="4525963"/>
          </a:xfrm>
        </p:spPr>
        <p:txBody>
          <a:bodyPr/>
          <a:lstStyle/>
          <a:p>
            <a:pPr eaLnBrk="1" fontAlgn="auto" hangingPunct="1">
              <a:lnSpc>
                <a:spcPct val="90000"/>
              </a:lnSpc>
              <a:spcAft>
                <a:spcPts val="0"/>
              </a:spcAft>
              <a:buFont typeface="Wingdings 2" pitchFamily="18" charset="2"/>
              <a:buChar char=""/>
              <a:defRPr/>
            </a:pPr>
            <a:endParaRPr lang="fr-FR" dirty="0">
              <a:solidFill>
                <a:schemeClr val="tx1">
                  <a:lumMod val="65000"/>
                  <a:lumOff val="35000"/>
                </a:schemeClr>
              </a:solidFill>
            </a:endParaRPr>
          </a:p>
          <a:p>
            <a:pPr eaLnBrk="1" fontAlgn="auto" hangingPunct="1">
              <a:lnSpc>
                <a:spcPct val="90000"/>
              </a:lnSpc>
              <a:spcAft>
                <a:spcPts val="0"/>
              </a:spcAft>
              <a:buFont typeface="Wingdings" pitchFamily="-110" charset="2"/>
              <a:buNone/>
              <a:defRPr/>
            </a:pPr>
            <a:endParaRPr lang="fr-FR" sz="2800" dirty="0">
              <a:solidFill>
                <a:schemeClr val="tx1">
                  <a:lumMod val="65000"/>
                  <a:lumOff val="35000"/>
                </a:schemeClr>
              </a:solidFill>
            </a:endParaRPr>
          </a:p>
          <a:p>
            <a:pPr eaLnBrk="1" fontAlgn="auto" hangingPunct="1">
              <a:lnSpc>
                <a:spcPct val="90000"/>
              </a:lnSpc>
              <a:spcAft>
                <a:spcPts val="0"/>
              </a:spcAft>
              <a:buFont typeface="Wingdings" pitchFamily="-110" charset="2"/>
              <a:buNone/>
              <a:defRPr/>
            </a:pPr>
            <a:endParaRPr lang="fr-FR" sz="2800" dirty="0">
              <a:solidFill>
                <a:schemeClr val="tx1">
                  <a:lumMod val="65000"/>
                  <a:lumOff val="35000"/>
                </a:schemeClr>
              </a:solidFill>
            </a:endParaRPr>
          </a:p>
          <a:p>
            <a:pPr eaLnBrk="1" fontAlgn="auto" hangingPunct="1">
              <a:lnSpc>
                <a:spcPct val="90000"/>
              </a:lnSpc>
              <a:spcAft>
                <a:spcPts val="0"/>
              </a:spcAft>
              <a:buFont typeface="Wingdings" pitchFamily="-110" charset="2"/>
              <a:buNone/>
              <a:defRPr/>
            </a:pPr>
            <a:endParaRPr lang="fr-FR" sz="2800" dirty="0">
              <a:solidFill>
                <a:schemeClr val="tx1">
                  <a:lumMod val="65000"/>
                  <a:lumOff val="35000"/>
                </a:schemeClr>
              </a:solidFill>
            </a:endParaRPr>
          </a:p>
          <a:p>
            <a:pPr eaLnBrk="1" fontAlgn="auto" hangingPunct="1">
              <a:lnSpc>
                <a:spcPct val="90000"/>
              </a:lnSpc>
              <a:spcAft>
                <a:spcPts val="0"/>
              </a:spcAft>
              <a:buFont typeface="Wingdings" pitchFamily="-110" charset="2"/>
              <a:buNone/>
              <a:defRPr/>
            </a:pPr>
            <a:endParaRPr lang="fr-FR" sz="2800" dirty="0">
              <a:solidFill>
                <a:schemeClr val="tx1">
                  <a:lumMod val="65000"/>
                  <a:lumOff val="35000"/>
                </a:schemeClr>
              </a:solidFill>
            </a:endParaRPr>
          </a:p>
          <a:p>
            <a:pPr eaLnBrk="1" fontAlgn="auto" hangingPunct="1">
              <a:spcAft>
                <a:spcPts val="0"/>
              </a:spcAft>
              <a:buFont typeface="Wingdings" pitchFamily="-110" charset="2"/>
              <a:buNone/>
              <a:defRPr/>
            </a:pPr>
            <a:endParaRPr lang="fr-FR" dirty="0">
              <a:solidFill>
                <a:schemeClr val="tx1">
                  <a:lumMod val="65000"/>
                  <a:lumOff val="35000"/>
                </a:schemeClr>
              </a:solidFill>
            </a:endParaRPr>
          </a:p>
          <a:p>
            <a:pPr eaLnBrk="1" fontAlgn="auto" hangingPunct="1">
              <a:spcAft>
                <a:spcPts val="0"/>
              </a:spcAft>
              <a:buFont typeface="Wingdings" pitchFamily="-110" charset="2"/>
              <a:buNone/>
              <a:defRPr/>
            </a:pPr>
            <a:endParaRPr lang="fr-FR" dirty="0">
              <a:solidFill>
                <a:schemeClr val="tx1">
                  <a:lumMod val="65000"/>
                  <a:lumOff val="35000"/>
                </a:schemeClr>
              </a:solidFill>
            </a:endParaRPr>
          </a:p>
        </p:txBody>
      </p:sp>
      <p:sp>
        <p:nvSpPr>
          <p:cNvPr id="25604" name="Rectangle 4"/>
          <p:cNvSpPr>
            <a:spLocks noChangeArrowheads="1"/>
          </p:cNvSpPr>
          <p:nvPr/>
        </p:nvSpPr>
        <p:spPr bwMode="auto">
          <a:xfrm>
            <a:off x="304800" y="1752600"/>
            <a:ext cx="7848600" cy="4724400"/>
          </a:xfrm>
          <a:prstGeom prst="rect">
            <a:avLst/>
          </a:prstGeom>
          <a:noFill/>
          <a:ln w="9525">
            <a:noFill/>
            <a:miter lim="800000"/>
            <a:headEnd/>
            <a:tailEnd/>
          </a:ln>
        </p:spPr>
        <p:txBody>
          <a:bodyPr lIns="92075" tIns="46038" rIns="92075" bIns="46038">
            <a:prstTxWarp prst="textNoShape">
              <a:avLst/>
            </a:prstTxWarp>
          </a:bodyPr>
          <a:lstStyle/>
          <a:p>
            <a:pPr eaLnBrk="0" hangingPunct="0">
              <a:lnSpc>
                <a:spcPct val="90000"/>
              </a:lnSpc>
              <a:buFont typeface="Arial" pitchFamily="-110" charset="0"/>
              <a:buChar char="•"/>
            </a:pPr>
            <a:r>
              <a:rPr lang="fr-FR" dirty="0" smtClean="0">
                <a:solidFill>
                  <a:srgbClr val="8C0714"/>
                </a:solidFill>
              </a:rPr>
              <a:t> </a:t>
            </a:r>
            <a:r>
              <a:rPr lang="fr-FR" dirty="0" smtClean="0">
                <a:solidFill>
                  <a:srgbClr val="8C0714"/>
                </a:solidFill>
                <a:latin typeface="Arial"/>
                <a:cs typeface="Arial"/>
              </a:rPr>
              <a:t>Caractéristique</a:t>
            </a:r>
            <a:r>
              <a:rPr lang="fr-FR" dirty="0" smtClean="0">
                <a:latin typeface="Arial"/>
                <a:cs typeface="Arial"/>
              </a:rPr>
              <a:t> </a:t>
            </a:r>
            <a:r>
              <a:rPr lang="fr-FR" dirty="0" smtClean="0">
                <a:solidFill>
                  <a:srgbClr val="7F7F7F"/>
                </a:solidFill>
                <a:latin typeface="Arial"/>
                <a:cs typeface="Arial"/>
              </a:rPr>
              <a:t>= présence d’éléments caractéristiques selon définition</a:t>
            </a:r>
          </a:p>
          <a:p>
            <a:pPr eaLnBrk="0" hangingPunct="0">
              <a:lnSpc>
                <a:spcPct val="90000"/>
              </a:lnSpc>
              <a:buFont typeface="Arial" pitchFamily="-110" charset="0"/>
              <a:buChar char="•"/>
            </a:pPr>
            <a:endParaRPr lang="fr-FR" dirty="0" smtClean="0">
              <a:solidFill>
                <a:srgbClr val="8C0714"/>
              </a:solidFill>
            </a:endParaRPr>
          </a:p>
          <a:p>
            <a:pPr eaLnBrk="0" hangingPunct="0">
              <a:lnSpc>
                <a:spcPct val="90000"/>
              </a:lnSpc>
              <a:buFont typeface="Arial" pitchFamily="-110" charset="0"/>
              <a:buChar char="•"/>
            </a:pPr>
            <a:r>
              <a:rPr lang="fr-FR" dirty="0" smtClean="0">
                <a:solidFill>
                  <a:srgbClr val="8C0714"/>
                </a:solidFill>
                <a:latin typeface="Arial"/>
                <a:cs typeface="Arial"/>
              </a:rPr>
              <a:t> Neutre</a:t>
            </a:r>
            <a:r>
              <a:rPr lang="fr-FR" dirty="0" smtClean="0">
                <a:latin typeface="Arial"/>
                <a:cs typeface="Arial"/>
              </a:rPr>
              <a:t> </a:t>
            </a:r>
            <a:r>
              <a:rPr lang="fr-FR" dirty="0">
                <a:solidFill>
                  <a:srgbClr val="7F7F7F"/>
                </a:solidFill>
                <a:latin typeface="Arial"/>
                <a:cs typeface="Arial"/>
              </a:rPr>
              <a:t>= non pertinent ou sans importance dans la séance</a:t>
            </a:r>
          </a:p>
          <a:p>
            <a:pPr eaLnBrk="0" hangingPunct="0">
              <a:lnSpc>
                <a:spcPct val="90000"/>
              </a:lnSpc>
            </a:pPr>
            <a:endParaRPr lang="fr-FR" dirty="0">
              <a:latin typeface="Arial"/>
              <a:cs typeface="Arial"/>
            </a:endParaRPr>
          </a:p>
          <a:p>
            <a:pPr eaLnBrk="0" hangingPunct="0">
              <a:lnSpc>
                <a:spcPct val="90000"/>
              </a:lnSpc>
              <a:buFont typeface="Arial" pitchFamily="-110" charset="0"/>
              <a:buChar char="•"/>
            </a:pPr>
            <a:r>
              <a:rPr lang="fr-FR" dirty="0">
                <a:solidFill>
                  <a:srgbClr val="8C0714"/>
                </a:solidFill>
                <a:latin typeface="Arial"/>
                <a:cs typeface="Arial"/>
              </a:rPr>
              <a:t> Non caractéristique</a:t>
            </a:r>
            <a:r>
              <a:rPr lang="fr-FR" dirty="0">
                <a:latin typeface="Arial"/>
                <a:cs typeface="Arial"/>
              </a:rPr>
              <a:t> </a:t>
            </a:r>
            <a:r>
              <a:rPr lang="fr-FR" dirty="0">
                <a:solidFill>
                  <a:srgbClr val="7F7F7F"/>
                </a:solidFill>
                <a:latin typeface="Arial"/>
                <a:cs typeface="Arial"/>
              </a:rPr>
              <a:t>= absence d’un comportement ou d’une expérience remarquable</a:t>
            </a:r>
            <a:endParaRPr lang="fr-FR" dirty="0" smtClean="0">
              <a:solidFill>
                <a:srgbClr val="7F7F7F"/>
              </a:solidFill>
              <a:latin typeface="Arial"/>
              <a:cs typeface="Arial"/>
            </a:endParaRPr>
          </a:p>
          <a:p>
            <a:pPr eaLnBrk="0" hangingPunct="0">
              <a:lnSpc>
                <a:spcPct val="90000"/>
              </a:lnSpc>
            </a:pPr>
            <a:endParaRPr lang="fr-FR" dirty="0" smtClean="0">
              <a:solidFill>
                <a:srgbClr val="7F7F7F"/>
              </a:solidFill>
              <a:latin typeface="Arial"/>
              <a:cs typeface="Arial"/>
            </a:endParaRPr>
          </a:p>
          <a:p>
            <a:pPr eaLnBrk="0" hangingPunct="0">
              <a:lnSpc>
                <a:spcPct val="90000"/>
              </a:lnSpc>
              <a:buFont typeface="Arial" pitchFamily="-110" charset="0"/>
              <a:buChar char="•"/>
            </a:pPr>
            <a:endParaRPr lang="fr-FR" sz="2800" dirty="0">
              <a:solidFill>
                <a:srgbClr val="7F7F7F"/>
              </a:solidFill>
              <a:latin typeface="Arial"/>
              <a:cs typeface="Arial"/>
            </a:endParaRPr>
          </a:p>
          <a:p>
            <a:pPr marL="185738" lvl="1" eaLnBrk="0" hangingPunct="0">
              <a:lnSpc>
                <a:spcPct val="90000"/>
              </a:lnSpc>
              <a:buFont typeface="Arial" pitchFamily="-110" charset="0"/>
              <a:buChar char="•"/>
            </a:pPr>
            <a:r>
              <a:rPr lang="fr-FR" sz="2000" b="1" dirty="0" smtClean="0">
                <a:solidFill>
                  <a:srgbClr val="00349E"/>
                </a:solidFill>
                <a:latin typeface="Arial"/>
                <a:cs typeface="Arial"/>
              </a:rPr>
              <a:t> NB. Pour </a:t>
            </a:r>
            <a:r>
              <a:rPr lang="fr-FR" sz="2000" b="1" dirty="0">
                <a:solidFill>
                  <a:srgbClr val="00349E"/>
                </a:solidFill>
                <a:latin typeface="Arial"/>
                <a:cs typeface="Arial"/>
              </a:rPr>
              <a:t>apprécier qu’un élément est « non pertinent », il faut considérer la séance entière et cliniquement décider si tel élément </a:t>
            </a:r>
            <a:r>
              <a:rPr lang="fr-FR" sz="2000" b="1" i="1" dirty="0">
                <a:solidFill>
                  <a:srgbClr val="00349E"/>
                </a:solidFill>
                <a:latin typeface="Arial"/>
                <a:cs typeface="Arial"/>
              </a:rPr>
              <a:t>par rapport à un autre </a:t>
            </a:r>
            <a:r>
              <a:rPr lang="fr-FR" sz="2000" b="1" dirty="0">
                <a:solidFill>
                  <a:srgbClr val="00349E"/>
                </a:solidFill>
                <a:latin typeface="Arial"/>
                <a:cs typeface="Arial"/>
              </a:rPr>
              <a:t>n’est pas pertinent dans cette séance spécifique (tri forcé).</a:t>
            </a:r>
          </a:p>
          <a:p>
            <a:pPr eaLnBrk="0" hangingPunct="0">
              <a:lnSpc>
                <a:spcPct val="90000"/>
              </a:lnSpc>
            </a:pPr>
            <a:endParaRPr lang="fr-FR" dirty="0"/>
          </a:p>
          <a:p>
            <a:pPr eaLnBrk="0" hangingPunct="0">
              <a:lnSpc>
                <a:spcPct val="90000"/>
              </a:lnSpc>
            </a:pPr>
            <a:endParaRPr lang="fr-FR" dirty="0"/>
          </a:p>
          <a:p>
            <a:pPr eaLnBrk="0" hangingPunct="0">
              <a:lnSpc>
                <a:spcPct val="90000"/>
              </a:lnSpc>
            </a:pPr>
            <a:endParaRPr lang="fr-FR" dirty="0"/>
          </a:p>
          <a:p>
            <a:pPr eaLnBrk="0" hangingPunct="0">
              <a:lnSpc>
                <a:spcPct val="90000"/>
              </a:lnSpc>
            </a:pPr>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49624" y="524434"/>
            <a:ext cx="7422776" cy="1151965"/>
          </a:xfrm>
        </p:spPr>
        <p:txBody>
          <a:bodyPr/>
          <a:lstStyle/>
          <a:p>
            <a:pPr eaLnBrk="1" fontAlgn="auto" hangingPunct="1">
              <a:spcAft>
                <a:spcPts val="0"/>
              </a:spcAft>
              <a:defRPr/>
            </a:pPr>
            <a:r>
              <a:rPr lang="fr-FR" dirty="0" smtClean="0"/>
              <a:t>Le CPQ est un instrument à « tri forcé » (</a:t>
            </a:r>
            <a:r>
              <a:rPr lang="fr-FR" dirty="0" err="1" smtClean="0"/>
              <a:t>Q-méthodologie</a:t>
            </a:r>
            <a:r>
              <a:rPr lang="fr-FR" dirty="0" smtClean="0"/>
              <a:t>)</a:t>
            </a:r>
            <a:endParaRPr lang="fr-FR" dirty="0"/>
          </a:p>
        </p:txBody>
      </p:sp>
      <p:sp>
        <p:nvSpPr>
          <p:cNvPr id="22531" name="Rectangle 3"/>
          <p:cNvSpPr>
            <a:spLocks noGrp="1" noChangeArrowheads="1"/>
          </p:cNvSpPr>
          <p:nvPr>
            <p:ph idx="1"/>
          </p:nvPr>
        </p:nvSpPr>
        <p:spPr>
          <a:xfrm>
            <a:off x="0" y="2133600"/>
            <a:ext cx="8955088" cy="914400"/>
          </a:xfrm>
        </p:spPr>
        <p:txBody>
          <a:bodyPr/>
          <a:lstStyle/>
          <a:p>
            <a:pPr eaLnBrk="1" fontAlgn="auto" hangingPunct="1">
              <a:spcAft>
                <a:spcPts val="0"/>
              </a:spcAft>
              <a:buFont typeface="Wingdings 2" pitchFamily="18" charset="2"/>
              <a:buNone/>
              <a:defRPr/>
            </a:pPr>
            <a:r>
              <a:rPr lang="fr-FR" dirty="0" smtClean="0">
                <a:solidFill>
                  <a:schemeClr val="tx1">
                    <a:lumMod val="65000"/>
                    <a:lumOff val="35000"/>
                  </a:schemeClr>
                </a:solidFill>
              </a:rPr>
              <a:t>	</a:t>
            </a:r>
            <a:r>
              <a:rPr lang="fr-FR" i="1" dirty="0" smtClean="0">
                <a:solidFill>
                  <a:srgbClr val="00349E"/>
                </a:solidFill>
              </a:rPr>
              <a:t>Procédure </a:t>
            </a:r>
            <a:r>
              <a:rPr lang="fr-FR" i="1" dirty="0" smtClean="0">
                <a:solidFill>
                  <a:srgbClr val="000000"/>
                </a:solidFill>
              </a:rPr>
              <a:t>: </a:t>
            </a:r>
            <a:r>
              <a:rPr lang="fr-FR" dirty="0" smtClean="0">
                <a:solidFill>
                  <a:srgbClr val="000000"/>
                </a:solidFill>
              </a:rPr>
              <a:t>trier </a:t>
            </a:r>
            <a:r>
              <a:rPr lang="fr-FR" dirty="0">
                <a:solidFill>
                  <a:srgbClr val="000000"/>
                </a:solidFill>
              </a:rPr>
              <a:t>chaque formulation d’item sur une ligne composées de 9 catégories </a:t>
            </a:r>
            <a:r>
              <a:rPr lang="fr-FR" sz="1600" dirty="0">
                <a:solidFill>
                  <a:srgbClr val="000000"/>
                </a:solidFill>
              </a:rPr>
              <a:t>(tri forcé)</a:t>
            </a:r>
          </a:p>
          <a:p>
            <a:pPr eaLnBrk="1" fontAlgn="auto" hangingPunct="1">
              <a:spcAft>
                <a:spcPts val="0"/>
              </a:spcAft>
              <a:buFont typeface="Wingdings 2" pitchFamily="18" charset="2"/>
              <a:buChar char=""/>
              <a:defRPr/>
            </a:pPr>
            <a:endParaRPr lang="fr-FR" dirty="0">
              <a:solidFill>
                <a:schemeClr val="tx1">
                  <a:lumMod val="65000"/>
                  <a:lumOff val="35000"/>
                </a:schemeClr>
              </a:solidFill>
            </a:endParaRPr>
          </a:p>
          <a:p>
            <a:pPr eaLnBrk="1" fontAlgn="auto" hangingPunct="1">
              <a:spcAft>
                <a:spcPts val="0"/>
              </a:spcAft>
              <a:buFont typeface="Wingdings" pitchFamily="-110" charset="2"/>
              <a:buNone/>
              <a:defRPr/>
            </a:pPr>
            <a:endParaRPr lang="fr-FR" dirty="0">
              <a:solidFill>
                <a:schemeClr val="tx1">
                  <a:lumMod val="65000"/>
                  <a:lumOff val="35000"/>
                </a:schemeClr>
              </a:solidFill>
            </a:endParaRPr>
          </a:p>
        </p:txBody>
      </p:sp>
      <p:graphicFrame>
        <p:nvGraphicFramePr>
          <p:cNvPr id="16465" name="Group 81"/>
          <p:cNvGraphicFramePr>
            <a:graphicFrameLocks noGrp="1"/>
          </p:cNvGraphicFramePr>
          <p:nvPr/>
        </p:nvGraphicFramePr>
        <p:xfrm>
          <a:off x="304800" y="3505200"/>
          <a:ext cx="8686800" cy="1554479"/>
        </p:xfrm>
        <a:graphic>
          <a:graphicData uri="http://schemas.openxmlformats.org/drawingml/2006/table">
            <a:tbl>
              <a:tblPr/>
              <a:tblGrid>
                <a:gridCol w="2438400"/>
                <a:gridCol w="693738"/>
                <a:gridCol w="695325"/>
                <a:gridCol w="693737"/>
                <a:gridCol w="693738"/>
                <a:gridCol w="695325"/>
                <a:gridCol w="693737"/>
                <a:gridCol w="693738"/>
                <a:gridCol w="695325"/>
                <a:gridCol w="693737"/>
              </a:tblGrid>
              <a:tr h="1524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Catégorie</a:t>
                      </a:r>
                    </a:p>
                  </a:txBody>
                  <a:tcP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1</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3</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4</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rgbClr val="008000"/>
                          </a:solidFill>
                          <a:effectLst/>
                          <a:latin typeface="Arial" pitchFamily="-110" charset="0"/>
                          <a:ea typeface="Arial" pitchFamily="-110" charset="0"/>
                          <a:cs typeface="Arial" pitchFamily="-110" charset="0"/>
                        </a:rPr>
                        <a:t>5</a:t>
                      </a:r>
                      <a:endParaRPr kumimoji="0" lang="fr-FR" sz="1400" b="1" i="0" u="none" strike="noStrike" cap="none" normalizeH="0" baseline="0">
                        <a:ln>
                          <a:noFill/>
                        </a:ln>
                        <a:solidFill>
                          <a:srgbClr val="008000"/>
                        </a:solidFill>
                        <a:effectLst/>
                        <a:latin typeface="Arial" pitchFamily="-110" charset="0"/>
                        <a:ea typeface="Arial" pitchFamily="-110" charset="0"/>
                        <a:cs typeface="Arial" pitchFamily="-110" charset="0"/>
                      </a:endParaRP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6</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7</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9</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r>
              <a:tr h="4794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rgbClr val="9C007F"/>
                          </a:solidFill>
                          <a:effectLst/>
                          <a:latin typeface="Arial" pitchFamily="-110" charset="0"/>
                          <a:ea typeface="Arial" pitchFamily="-110" charset="0"/>
                          <a:cs typeface="Arial" pitchFamily="-110" charset="0"/>
                        </a:rPr>
                        <a:t>Nombre d’items</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rgbClr val="9C007F"/>
                          </a:solidFill>
                          <a:effectLst/>
                          <a:latin typeface="Arial" pitchFamily="-110" charset="0"/>
                          <a:ea typeface="Arial" pitchFamily="-110" charset="0"/>
                          <a:cs typeface="Arial" pitchFamily="-110" charset="0"/>
                        </a:rPr>
                        <a:t>Dans chaque catégorie</a:t>
                      </a:r>
                    </a:p>
                  </a:txBody>
                  <a:tcP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5</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12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16</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8000"/>
                          </a:solidFill>
                          <a:effectLst/>
                          <a:latin typeface="Arial" pitchFamily="-110" charset="0"/>
                          <a:ea typeface="Arial" pitchFamily="-110" charset="0"/>
                          <a:cs typeface="Arial" pitchFamily="-110" charset="0"/>
                        </a:rPr>
                        <a:t>18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16</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12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5</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r>
              <a:tr h="4794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349E"/>
                          </a:solidFill>
                          <a:effectLst/>
                          <a:latin typeface="Arial" pitchFamily="-110" charset="0"/>
                          <a:ea typeface="Arial" pitchFamily="-110" charset="0"/>
                          <a:cs typeface="Arial" pitchFamily="-110" charset="0"/>
                        </a:rPr>
                        <a:t>Caractéristique </a:t>
                      </a:r>
                      <a:r>
                        <a:rPr kumimoji="0" lang="fr-FR" sz="1400" b="1" i="0" u="none" strike="noStrike" cap="none" normalizeH="0" baseline="0" smtClean="0">
                          <a:ln>
                            <a:noFill/>
                          </a:ln>
                          <a:solidFill>
                            <a:srgbClr val="00349E"/>
                          </a:solidFill>
                          <a:effectLst/>
                          <a:latin typeface="Arial" pitchFamily="-110" charset="0"/>
                          <a:ea typeface="Arial" pitchFamily="-110" charset="0"/>
                          <a:cs typeface="Arial" pitchFamily="-110"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349E"/>
                          </a:solidFill>
                          <a:effectLst/>
                          <a:latin typeface="Arial" pitchFamily="-110" charset="0"/>
                          <a:ea typeface="Arial" pitchFamily="-110" charset="0"/>
                          <a:cs typeface="Arial" pitchFamily="-110" charset="0"/>
                        </a:rPr>
                        <a:t>Non caractéristique </a:t>
                      </a:r>
                      <a:r>
                        <a:rPr kumimoji="0" lang="fr-FR" sz="1400" b="1" i="0" u="none" strike="noStrike" cap="none" normalizeH="0" baseline="0" smtClean="0">
                          <a:ln>
                            <a:noFill/>
                          </a:ln>
                          <a:solidFill>
                            <a:srgbClr val="00349E"/>
                          </a:solidFill>
                          <a:effectLst/>
                          <a:latin typeface="Arial" pitchFamily="-110" charset="0"/>
                          <a:ea typeface="Arial" pitchFamily="-110" charset="0"/>
                          <a:cs typeface="Arial" pitchFamily="-110"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349E"/>
                          </a:solidFill>
                          <a:effectLst/>
                          <a:latin typeface="Arial" pitchFamily="-110" charset="0"/>
                          <a:ea typeface="Arial" pitchFamily="-110" charset="0"/>
                          <a:cs typeface="Arial" pitchFamily="-110" charset="0"/>
                        </a:rPr>
                        <a:t>Neutre ou non pertinent </a:t>
                      </a:r>
                      <a:r>
                        <a:rPr kumimoji="0" lang="fr-FR" sz="1400" b="1" i="0" u="none" strike="noStrike" cap="none" normalizeH="0" baseline="0" smtClean="0">
                          <a:ln>
                            <a:noFill/>
                          </a:ln>
                          <a:solidFill>
                            <a:srgbClr val="00349E"/>
                          </a:solidFill>
                          <a:effectLst/>
                          <a:latin typeface="Arial" pitchFamily="-110" charset="0"/>
                          <a:ea typeface="Arial" pitchFamily="-110" charset="0"/>
                          <a:cs typeface="Arial" pitchFamily="-110" charset="0"/>
                        </a:rPr>
                        <a:t>(0)</a:t>
                      </a:r>
                    </a:p>
                  </a:txBody>
                  <a:tcP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- 4</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- 3</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- 1</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8000"/>
                          </a:solidFill>
                          <a:effectLst/>
                          <a:latin typeface="Arial" pitchFamily="-110" charset="0"/>
                          <a:ea typeface="Arial" pitchFamily="-110" charset="0"/>
                          <a:cs typeface="Arial" pitchFamily="-110" charset="0"/>
                        </a:rPr>
                        <a:t>0</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+ 1</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+ 3</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+ 4</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r>
            </a:tbl>
          </a:graphicData>
        </a:graphic>
      </p:graphicFrame>
      <p:sp>
        <p:nvSpPr>
          <p:cNvPr id="23602" name="WordArt 78"/>
          <p:cNvSpPr>
            <a:spLocks noChangeArrowheads="1" noChangeShapeType="1" noTextEdit="1"/>
          </p:cNvSpPr>
          <p:nvPr/>
        </p:nvSpPr>
        <p:spPr bwMode="auto">
          <a:xfrm>
            <a:off x="2743200" y="5105400"/>
            <a:ext cx="6248400" cy="914400"/>
          </a:xfrm>
          <a:prstGeom prst="rect">
            <a:avLst/>
          </a:prstGeom>
        </p:spPr>
        <p:txBody>
          <a:bodyPr wrap="none" fromWordArt="1">
            <a:prstTxWarp prst="textCanDown">
              <a:avLst>
                <a:gd name="adj" fmla="val 33333"/>
              </a:avLst>
            </a:prstTxWarp>
          </a:bodyPr>
          <a:lstStyle/>
          <a:p>
            <a:pPr algn="ctr"/>
            <a:r>
              <a:rPr lang="fr-FR" sz="3600" kern="10">
                <a:ln w="9525">
                  <a:solidFill>
                    <a:schemeClr val="tx2"/>
                  </a:solidFill>
                  <a:round/>
                  <a:headEnd/>
                  <a:tailEnd/>
                </a:ln>
                <a:solidFill>
                  <a:schemeClr val="tx2"/>
                </a:solidFill>
                <a:latin typeface="Times New Roman"/>
                <a:ea typeface="Times New Roman"/>
                <a:cs typeface="Times New Roman"/>
              </a:rPr>
              <a:t>= 100 items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5842" name="Image 2" descr="Image 17.png"/>
          <p:cNvPicPr>
            <a:picLocks noChangeAspect="1"/>
          </p:cNvPicPr>
          <p:nvPr/>
        </p:nvPicPr>
        <p:blipFill>
          <a:blip r:embed="rId3"/>
          <a:srcRect/>
          <a:stretch>
            <a:fillRect/>
          </a:stretch>
        </p:blipFill>
        <p:spPr bwMode="auto">
          <a:xfrm>
            <a:off x="0" y="641350"/>
            <a:ext cx="9144000" cy="5575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7890" name="Image 2" descr="Image 18.png"/>
          <p:cNvPicPr>
            <a:picLocks noChangeAspect="1"/>
          </p:cNvPicPr>
          <p:nvPr/>
        </p:nvPicPr>
        <p:blipFill>
          <a:blip r:embed="rId3"/>
          <a:srcRect/>
          <a:stretch>
            <a:fillRect/>
          </a:stretch>
        </p:blipFill>
        <p:spPr bwMode="auto">
          <a:xfrm>
            <a:off x="0" y="1341438"/>
            <a:ext cx="9144000" cy="4175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9938" name="Image 4" descr="Image 19.png"/>
          <p:cNvPicPr>
            <a:picLocks noChangeAspect="1"/>
          </p:cNvPicPr>
          <p:nvPr/>
        </p:nvPicPr>
        <p:blipFill>
          <a:blip r:embed="rId3"/>
          <a:srcRect/>
          <a:stretch>
            <a:fillRect/>
          </a:stretch>
        </p:blipFill>
        <p:spPr bwMode="auto">
          <a:xfrm>
            <a:off x="0" y="762000"/>
            <a:ext cx="9144000" cy="4076700"/>
          </a:xfrm>
          <a:prstGeom prst="rect">
            <a:avLst/>
          </a:prstGeom>
          <a:noFill/>
          <a:ln w="9525">
            <a:noFill/>
            <a:miter lim="800000"/>
            <a:headEnd/>
            <a:tailEnd/>
          </a:ln>
        </p:spPr>
      </p:pic>
      <p:sp>
        <p:nvSpPr>
          <p:cNvPr id="39939" name="Oval 5"/>
          <p:cNvSpPr>
            <a:spLocks noChangeArrowheads="1"/>
          </p:cNvSpPr>
          <p:nvPr/>
        </p:nvSpPr>
        <p:spPr bwMode="auto">
          <a:xfrm>
            <a:off x="7010400" y="533400"/>
            <a:ext cx="990600" cy="1219200"/>
          </a:xfrm>
          <a:prstGeom prst="ellipse">
            <a:avLst/>
          </a:prstGeom>
          <a:noFill/>
          <a:ln w="22225">
            <a:solidFill>
              <a:srgbClr val="8C0714"/>
            </a:solidFill>
            <a:round/>
            <a:headEnd/>
            <a:tailEnd/>
          </a:ln>
        </p:spPr>
        <p:txBody>
          <a:bodyPr wrap="none" anchor="ctr">
            <a:prstTxWarp prst="textNoShape">
              <a:avLst/>
            </a:prstTxWarp>
          </a:bodyPr>
          <a:lstStyle/>
          <a:p>
            <a:pPr eaLnBrk="0" hangingPunct="0"/>
            <a:endParaRPr lang="fr-FR"/>
          </a:p>
        </p:txBody>
      </p:sp>
      <p:sp>
        <p:nvSpPr>
          <p:cNvPr id="39940" name="Line 6"/>
          <p:cNvSpPr>
            <a:spLocks noChangeShapeType="1"/>
          </p:cNvSpPr>
          <p:nvPr/>
        </p:nvSpPr>
        <p:spPr bwMode="auto">
          <a:xfrm flipV="1">
            <a:off x="6248400" y="1295400"/>
            <a:ext cx="914400" cy="838200"/>
          </a:xfrm>
          <a:prstGeom prst="line">
            <a:avLst/>
          </a:prstGeom>
          <a:noFill/>
          <a:ln w="38100">
            <a:solidFill>
              <a:srgbClr val="8C0714"/>
            </a:solidFill>
            <a:round/>
            <a:headEnd/>
            <a:tailEnd type="triangle" w="med" len="med"/>
          </a:ln>
        </p:spPr>
        <p:txBody>
          <a:bodyPr wrap="none" anchor="ctr">
            <a:prstTxWarp prst="textNoShape">
              <a:avLst/>
            </a:prstTxWarp>
          </a:bodyPr>
          <a:lstStyle/>
          <a:p>
            <a:endParaRPr lang="fr-F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349624" y="524435"/>
            <a:ext cx="7086600" cy="731838"/>
          </a:xfrm>
        </p:spPr>
        <p:txBody>
          <a:bodyPr/>
          <a:lstStyle/>
          <a:p>
            <a:pPr eaLnBrk="1" fontAlgn="auto" hangingPunct="1">
              <a:spcAft>
                <a:spcPts val="0"/>
              </a:spcAft>
              <a:defRPr/>
            </a:pPr>
            <a:r>
              <a:rPr lang="fr-FR" sz="2800"/>
              <a:t>Évaluation sous forme codée envoyée pour mise en commun</a:t>
            </a:r>
            <a:endParaRPr lang="fr-FR"/>
          </a:p>
        </p:txBody>
      </p:sp>
      <p:pic>
        <p:nvPicPr>
          <p:cNvPr id="41987" name="Picture 3" descr="Image 4.pdf                                                    00031027Macintosh HD                   BBA748FD:"/>
          <p:cNvPicPr>
            <a:picLocks noChangeAspect="1" noChangeArrowheads="1"/>
          </p:cNvPicPr>
          <p:nvPr/>
        </p:nvPicPr>
        <p:blipFill>
          <a:blip r:embed="rId3"/>
          <a:srcRect/>
          <a:stretch>
            <a:fillRect/>
          </a:stretch>
        </p:blipFill>
        <p:spPr bwMode="auto">
          <a:xfrm>
            <a:off x="1009650" y="1809750"/>
            <a:ext cx="7124700" cy="3238500"/>
          </a:xfrm>
          <a:prstGeom prst="rect">
            <a:avLst/>
          </a:prstGeom>
          <a:noFill/>
          <a:ln w="9525">
            <a:noFill/>
            <a:miter lim="800000"/>
            <a:headEnd/>
            <a:tailEnd/>
          </a:ln>
        </p:spPr>
      </p:pic>
      <p:sp>
        <p:nvSpPr>
          <p:cNvPr id="41988" name="Line 4"/>
          <p:cNvSpPr>
            <a:spLocks noChangeShapeType="1"/>
          </p:cNvSpPr>
          <p:nvPr/>
        </p:nvSpPr>
        <p:spPr bwMode="auto">
          <a:xfrm>
            <a:off x="1676400" y="1981200"/>
            <a:ext cx="1828800" cy="0"/>
          </a:xfrm>
          <a:prstGeom prst="line">
            <a:avLst/>
          </a:prstGeom>
          <a:noFill/>
          <a:ln w="203200">
            <a:solidFill>
              <a:schemeClr val="accent1"/>
            </a:solidFill>
            <a:round/>
            <a:headEnd/>
            <a:tailEnd/>
          </a:ln>
        </p:spPr>
        <p:txBody>
          <a:bodyPr wrap="none" anchor="ctr">
            <a:prstTxWarp prst="textNoShape">
              <a:avLst/>
            </a:prstTxWarp>
          </a:bodyPr>
          <a:lstStyle/>
          <a:p>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4034" name="Image 2" descr="Image 6.png"/>
          <p:cNvPicPr>
            <a:picLocks noChangeAspect="1"/>
          </p:cNvPicPr>
          <p:nvPr/>
        </p:nvPicPr>
        <p:blipFill>
          <a:blip r:embed="rId3"/>
          <a:srcRect/>
          <a:stretch>
            <a:fillRect/>
          </a:stretch>
        </p:blipFill>
        <p:spPr bwMode="auto">
          <a:xfrm>
            <a:off x="1495425" y="0"/>
            <a:ext cx="61531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ZoneTexte 3"/>
          <p:cNvSpPr txBox="1"/>
          <p:nvPr/>
        </p:nvSpPr>
        <p:spPr>
          <a:xfrm rot="5400000">
            <a:off x="5902912" y="3164889"/>
            <a:ext cx="5724643" cy="309265"/>
          </a:xfrm>
          <a:prstGeom prst="rect">
            <a:avLst/>
          </a:prstGeom>
        </p:spPr>
        <p:style>
          <a:lnRef idx="2">
            <a:schemeClr val="accent6"/>
          </a:lnRef>
          <a:fillRef idx="1">
            <a:schemeClr val="lt1"/>
          </a:fillRef>
          <a:effectRef idx="0">
            <a:schemeClr val="accent6"/>
          </a:effectRef>
          <a:fontRef idx="minor">
            <a:schemeClr val="dk1"/>
          </a:fontRef>
        </p:style>
        <p:txBody>
          <a:bodyPr vert="vert270">
            <a:spAutoFit/>
          </a:bodyPr>
          <a:lstStyle/>
          <a:p>
            <a:pPr eaLnBrk="0" hangingPunct="0">
              <a:defRPr/>
            </a:pPr>
            <a:r>
              <a:rPr lang="fr-FR" dirty="0">
                <a:latin typeface="Bell MT"/>
                <a:cs typeface="Bell MT"/>
              </a:rPr>
              <a:t>Base </a:t>
            </a:r>
          </a:p>
          <a:p>
            <a:pPr eaLnBrk="0" hangingPunct="0">
              <a:defRPr/>
            </a:pPr>
            <a:endParaRPr lang="fr-FR" dirty="0">
              <a:latin typeface="Bell MT"/>
              <a:cs typeface="Bell MT"/>
            </a:endParaRPr>
          </a:p>
          <a:p>
            <a:pPr eaLnBrk="0" hangingPunct="0">
              <a:defRPr/>
            </a:pPr>
            <a:r>
              <a:rPr lang="fr-FR" dirty="0">
                <a:latin typeface="Bell MT"/>
                <a:cs typeface="Bell MT"/>
              </a:rPr>
              <a:t>de </a:t>
            </a:r>
          </a:p>
          <a:p>
            <a:pPr eaLnBrk="0" hangingPunct="0">
              <a:defRPr/>
            </a:pPr>
            <a:endParaRPr lang="fr-FR" dirty="0">
              <a:latin typeface="Bell MT"/>
              <a:cs typeface="Bell MT"/>
            </a:endParaRPr>
          </a:p>
          <a:p>
            <a:pPr eaLnBrk="0" hangingPunct="0">
              <a:defRPr/>
            </a:pPr>
            <a:r>
              <a:rPr lang="fr-FR" dirty="0">
                <a:latin typeface="Bell MT"/>
                <a:cs typeface="Bell MT"/>
              </a:rPr>
              <a:t>données</a:t>
            </a:r>
          </a:p>
        </p:txBody>
      </p:sp>
      <p:pic>
        <p:nvPicPr>
          <p:cNvPr id="46083" name="Image 4" descr="Image 22.png"/>
          <p:cNvPicPr>
            <a:picLocks noChangeAspect="1"/>
          </p:cNvPicPr>
          <p:nvPr/>
        </p:nvPicPr>
        <p:blipFill>
          <a:blip r:embed="rId3"/>
          <a:srcRect/>
          <a:stretch>
            <a:fillRect/>
          </a:stretch>
        </p:blipFill>
        <p:spPr bwMode="auto">
          <a:xfrm>
            <a:off x="285750" y="0"/>
            <a:ext cx="80200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Titre 1"/>
          <p:cNvSpPr>
            <a:spLocks noGrp="1"/>
          </p:cNvSpPr>
          <p:nvPr>
            <p:ph type="title"/>
          </p:nvPr>
        </p:nvSpPr>
        <p:spPr>
          <a:xfrm>
            <a:off x="349624" y="524435"/>
            <a:ext cx="7086600" cy="731838"/>
          </a:xfrm>
        </p:spPr>
        <p:txBody>
          <a:bodyPr/>
          <a:lstStyle/>
          <a:p>
            <a:pPr eaLnBrk="1" fontAlgn="auto" hangingPunct="1">
              <a:spcAft>
                <a:spcPts val="0"/>
              </a:spcAft>
              <a:defRPr/>
            </a:pPr>
            <a:r>
              <a:rPr lang="fr-FR" smtClean="0"/>
              <a:t>Récapitulatif</a:t>
            </a:r>
          </a:p>
        </p:txBody>
      </p:sp>
      <p:sp>
        <p:nvSpPr>
          <p:cNvPr id="47107" name="Espace réservé du contenu 2"/>
          <p:cNvSpPr>
            <a:spLocks noGrp="1"/>
          </p:cNvSpPr>
          <p:nvPr>
            <p:ph idx="1"/>
          </p:nvPr>
        </p:nvSpPr>
        <p:spPr>
          <a:xfrm>
            <a:off x="228600" y="1676400"/>
            <a:ext cx="3657600" cy="5181600"/>
          </a:xfrm>
        </p:spPr>
        <p:txBody>
          <a:bodyPr>
            <a:normAutofit fontScale="92500" lnSpcReduction="20000"/>
          </a:bodyPr>
          <a:lstStyle/>
          <a:p>
            <a:pPr eaLnBrk="1" fontAlgn="auto" hangingPunct="1">
              <a:spcAft>
                <a:spcPts val="0"/>
              </a:spcAft>
              <a:buFont typeface="Wingdings 2" pitchFamily="18" charset="2"/>
              <a:buChar char=""/>
              <a:defRPr/>
            </a:pPr>
            <a:r>
              <a:rPr lang="fr-FR" sz="1400" dirty="0" smtClean="0">
                <a:solidFill>
                  <a:srgbClr val="000000"/>
                </a:solidFill>
              </a:rPr>
              <a:t>Enregistrer ou prendre en notes extensives une séance à 2 mois, 6 mois, (9 mois ?) et 12 mois</a:t>
            </a:r>
          </a:p>
          <a:p>
            <a:pPr eaLnBrk="1" fontAlgn="auto" hangingPunct="1">
              <a:spcAft>
                <a:spcPts val="0"/>
              </a:spcAft>
              <a:buFont typeface="Wingdings 2" pitchFamily="18" charset="2"/>
              <a:buChar char=""/>
              <a:defRPr/>
            </a:pPr>
            <a:r>
              <a:rPr lang="fr-FR" sz="1400" dirty="0" smtClean="0">
                <a:solidFill>
                  <a:srgbClr val="000000"/>
                </a:solidFill>
              </a:rPr>
              <a:t>Chaque membre du groupe de pairs, cote la séance à partir de l’instrument en ligne </a:t>
            </a:r>
          </a:p>
          <a:p>
            <a:pPr eaLnBrk="1" fontAlgn="auto" hangingPunct="1">
              <a:spcAft>
                <a:spcPts val="0"/>
              </a:spcAft>
              <a:buFont typeface="Wingdings 2" pitchFamily="18" charset="2"/>
              <a:buChar char=""/>
              <a:defRPr/>
            </a:pPr>
            <a:r>
              <a:rPr lang="fr-FR" sz="1400" dirty="0" smtClean="0">
                <a:solidFill>
                  <a:srgbClr val="000000"/>
                </a:solidFill>
              </a:rPr>
              <a:t>Cette cotation est envoyée au responsable du groupe de pairs qui met les cotations sur un document </a:t>
            </a:r>
            <a:r>
              <a:rPr lang="fr-FR" sz="1400" dirty="0" err="1" smtClean="0">
                <a:solidFill>
                  <a:srgbClr val="000000"/>
                </a:solidFill>
              </a:rPr>
              <a:t>excel</a:t>
            </a:r>
            <a:endParaRPr lang="fr-FR" sz="1400" dirty="0" smtClean="0">
              <a:solidFill>
                <a:srgbClr val="000000"/>
              </a:solidFill>
            </a:endParaRPr>
          </a:p>
          <a:p>
            <a:pPr eaLnBrk="1" fontAlgn="auto" hangingPunct="1">
              <a:spcAft>
                <a:spcPts val="0"/>
              </a:spcAft>
              <a:buFont typeface="Wingdings 2" pitchFamily="18" charset="2"/>
              <a:buChar char=""/>
              <a:defRPr/>
            </a:pPr>
            <a:r>
              <a:rPr lang="fr-FR" sz="1400" dirty="0" smtClean="0">
                <a:solidFill>
                  <a:srgbClr val="000000"/>
                </a:solidFill>
              </a:rPr>
              <a:t>Un réunion d’évaluation entre les pairs s’organise à partir de ce document </a:t>
            </a:r>
            <a:r>
              <a:rPr lang="fr-FR" sz="1400" dirty="0" err="1" smtClean="0">
                <a:solidFill>
                  <a:srgbClr val="000000"/>
                </a:solidFill>
              </a:rPr>
              <a:t>excel</a:t>
            </a:r>
            <a:r>
              <a:rPr lang="fr-FR" sz="1400" dirty="0" smtClean="0">
                <a:solidFill>
                  <a:srgbClr val="000000"/>
                </a:solidFill>
              </a:rPr>
              <a:t> (discussion sur les items avec écart entre les membres du groupe)</a:t>
            </a:r>
          </a:p>
          <a:p>
            <a:pPr eaLnBrk="1" fontAlgn="auto" hangingPunct="1">
              <a:spcAft>
                <a:spcPts val="0"/>
              </a:spcAft>
              <a:buFont typeface="Wingdings 2" pitchFamily="18" charset="2"/>
              <a:buChar char=""/>
              <a:defRPr/>
            </a:pPr>
            <a:r>
              <a:rPr lang="fr-FR" sz="1400" dirty="0" smtClean="0">
                <a:solidFill>
                  <a:srgbClr val="000000"/>
                </a:solidFill>
              </a:rPr>
              <a:t>Le responsable du groupe reprend cette évaluation avec l’instrument en ligne pour l’évaluation définitive (si le tri forcé oblige à des écarts, des notes seront jointes à l’évaluation)</a:t>
            </a:r>
          </a:p>
          <a:p>
            <a:pPr eaLnBrk="1" fontAlgn="auto" hangingPunct="1">
              <a:spcAft>
                <a:spcPts val="0"/>
              </a:spcAft>
              <a:buFont typeface="Wingdings 2" pitchFamily="18" charset="2"/>
              <a:buChar char=""/>
              <a:defRPr/>
            </a:pPr>
            <a:r>
              <a:rPr lang="fr-FR" sz="1400" dirty="0" smtClean="0">
                <a:solidFill>
                  <a:srgbClr val="000000"/>
                </a:solidFill>
              </a:rPr>
              <a:t>Cette évaluation finale est mise dans la base de données en attendant l’analyse du processus à un an.</a:t>
            </a:r>
          </a:p>
        </p:txBody>
      </p:sp>
      <p:pic>
        <p:nvPicPr>
          <p:cNvPr id="48132" name="Image 3" descr="Image 14.png"/>
          <p:cNvPicPr>
            <a:picLocks noChangeAspect="1"/>
          </p:cNvPicPr>
          <p:nvPr/>
        </p:nvPicPr>
        <p:blipFill>
          <a:blip r:embed="rId3"/>
          <a:srcRect/>
          <a:stretch>
            <a:fillRect/>
          </a:stretch>
        </p:blipFill>
        <p:spPr bwMode="auto">
          <a:xfrm>
            <a:off x="6030913" y="1143000"/>
            <a:ext cx="3113087" cy="1789113"/>
          </a:xfrm>
          <a:prstGeom prst="rect">
            <a:avLst/>
          </a:prstGeom>
          <a:noFill/>
          <a:ln w="9525">
            <a:noFill/>
            <a:miter lim="800000"/>
            <a:headEnd/>
            <a:tailEnd/>
          </a:ln>
        </p:spPr>
      </p:pic>
      <p:pic>
        <p:nvPicPr>
          <p:cNvPr id="48133" name="Image 4" descr="Image 16.png"/>
          <p:cNvPicPr>
            <a:picLocks noChangeAspect="1"/>
          </p:cNvPicPr>
          <p:nvPr/>
        </p:nvPicPr>
        <p:blipFill>
          <a:blip r:embed="rId4"/>
          <a:srcRect/>
          <a:stretch>
            <a:fillRect/>
          </a:stretch>
        </p:blipFill>
        <p:spPr bwMode="auto">
          <a:xfrm>
            <a:off x="5080000" y="4800600"/>
            <a:ext cx="4064000" cy="1866900"/>
          </a:xfrm>
          <a:prstGeom prst="rect">
            <a:avLst/>
          </a:prstGeom>
          <a:noFill/>
          <a:ln w="9525">
            <a:noFill/>
            <a:miter lim="800000"/>
            <a:headEnd/>
            <a:tailEnd/>
          </a:ln>
        </p:spPr>
      </p:pic>
      <p:pic>
        <p:nvPicPr>
          <p:cNvPr id="48134" name="Image 5" descr="Image 15.png"/>
          <p:cNvPicPr>
            <a:picLocks noChangeAspect="1"/>
          </p:cNvPicPr>
          <p:nvPr/>
        </p:nvPicPr>
        <p:blipFill>
          <a:blip r:embed="rId5"/>
          <a:srcRect/>
          <a:stretch>
            <a:fillRect/>
          </a:stretch>
        </p:blipFill>
        <p:spPr bwMode="auto">
          <a:xfrm>
            <a:off x="5397500" y="3048000"/>
            <a:ext cx="3746500" cy="1524000"/>
          </a:xfrm>
          <a:prstGeom prst="rect">
            <a:avLst/>
          </a:prstGeom>
          <a:noFill/>
          <a:ln w="9525">
            <a:noFill/>
            <a:miter lim="800000"/>
            <a:headEnd/>
            <a:tailEnd/>
          </a:ln>
        </p:spPr>
      </p:pic>
      <p:sp>
        <p:nvSpPr>
          <p:cNvPr id="8" name="Flèche vers la droite 7"/>
          <p:cNvSpPr/>
          <p:nvPr/>
        </p:nvSpPr>
        <p:spPr bwMode="auto">
          <a:xfrm>
            <a:off x="3733800" y="6248400"/>
            <a:ext cx="1295400" cy="152400"/>
          </a:xfrm>
          <a:prstGeom prst="rightArrow">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a:prstTxWarp prst="textNoShape">
              <a:avLst/>
            </a:prstTxWarp>
          </a:bodyPr>
          <a:lstStyle/>
          <a:p>
            <a:pPr eaLnBrk="0" hangingPunct="0">
              <a:defRPr/>
            </a:pPr>
            <a:endParaRPr lang="fr-FR">
              <a:solidFill>
                <a:schemeClr val="tx1"/>
              </a:solidFill>
              <a:latin typeface="Times" pitchFamily="-107" charset="0"/>
            </a:endParaRPr>
          </a:p>
        </p:txBody>
      </p:sp>
      <p:sp>
        <p:nvSpPr>
          <p:cNvPr id="11" name="Flèche angle droit à deux pointes 10"/>
          <p:cNvSpPr/>
          <p:nvPr/>
        </p:nvSpPr>
        <p:spPr bwMode="auto">
          <a:xfrm>
            <a:off x="3657600" y="2590800"/>
            <a:ext cx="381000" cy="2819400"/>
          </a:xfrm>
          <a:prstGeom prst="leftUpArrow">
            <a:avLst/>
          </a:prstGeom>
          <a:solidFill>
            <a:schemeClr val="accent1"/>
          </a:solidFill>
          <a:ln w="9525" cap="flat" cmpd="sng" algn="ctr">
            <a:solidFill>
              <a:schemeClr val="tx1"/>
            </a:solidFill>
            <a:prstDash val="solid"/>
            <a:round/>
            <a:headEnd type="none" w="med" len="med"/>
            <a:tailEnd type="none" w="med" len="med"/>
          </a:ln>
          <a:effectLst/>
        </p:spPr>
        <p:txBody>
          <a:bodyPr>
            <a:prstTxWarp prst="textNoShape">
              <a:avLst/>
            </a:prstTxWarp>
          </a:bodyPr>
          <a:lstStyle/>
          <a:p>
            <a:pPr eaLnBrk="0" hangingPunct="0">
              <a:defRPr/>
            </a:pPr>
            <a:endParaRPr lang="fr-FR">
              <a:latin typeface="Times" pitchFamily="-107" charset="0"/>
              <a:ea typeface="+mn-ea"/>
              <a:cs typeface="+mn-cs"/>
            </a:endParaRPr>
          </a:p>
        </p:txBody>
      </p:sp>
      <p:sp>
        <p:nvSpPr>
          <p:cNvPr id="12" name="Flèche vers la droite 11"/>
          <p:cNvSpPr/>
          <p:nvPr/>
        </p:nvSpPr>
        <p:spPr bwMode="auto">
          <a:xfrm>
            <a:off x="3810000" y="2514600"/>
            <a:ext cx="2133600" cy="228600"/>
          </a:xfrm>
          <a:prstGeom prst="rightArrow">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a:prstTxWarp prst="textNoShape">
              <a:avLst/>
            </a:prstTxWarp>
          </a:bodyPr>
          <a:lstStyle/>
          <a:p>
            <a:pPr eaLnBrk="0" hangingPunct="0">
              <a:defRPr/>
            </a:pPr>
            <a:endParaRPr lang="fr-FR">
              <a:solidFill>
                <a:schemeClr val="tx1"/>
              </a:solidFill>
              <a:latin typeface="Times" pitchFamily="-107" charset="0"/>
            </a:endParaRPr>
          </a:p>
        </p:txBody>
      </p:sp>
      <p:sp>
        <p:nvSpPr>
          <p:cNvPr id="13" name="Flèche vers la droite 12"/>
          <p:cNvSpPr/>
          <p:nvPr/>
        </p:nvSpPr>
        <p:spPr bwMode="auto">
          <a:xfrm>
            <a:off x="3886200" y="3810000"/>
            <a:ext cx="1371600" cy="228600"/>
          </a:xfrm>
          <a:prstGeom prst="rightArrow">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a:prstTxWarp prst="textNoShape">
              <a:avLst/>
            </a:prstTxWarp>
          </a:bodyPr>
          <a:lstStyle/>
          <a:p>
            <a:pPr eaLnBrk="0" hangingPunct="0">
              <a:defRPr/>
            </a:pPr>
            <a:endParaRPr lang="fr-FR">
              <a:solidFill>
                <a:schemeClr val="tx1"/>
              </a:solidFill>
              <a:latin typeface="Times" pitchFamily="-107" charset="0"/>
            </a:endParaRPr>
          </a:p>
        </p:txBody>
      </p:sp>
      <p:sp>
        <p:nvSpPr>
          <p:cNvPr id="48145" name="ZoneTexte 13"/>
          <p:cNvSpPr txBox="1">
            <a:spLocks noChangeArrowheads="1"/>
          </p:cNvSpPr>
          <p:nvPr/>
        </p:nvSpPr>
        <p:spPr bwMode="auto">
          <a:xfrm>
            <a:off x="5605463" y="1981200"/>
            <a:ext cx="338137" cy="461963"/>
          </a:xfrm>
          <a:prstGeom prst="rect">
            <a:avLst/>
          </a:prstGeom>
          <a:noFill/>
          <a:ln w="9525">
            <a:noFill/>
            <a:miter lim="800000"/>
            <a:headEnd/>
            <a:tailEnd/>
          </a:ln>
        </p:spPr>
        <p:txBody>
          <a:bodyPr wrap="none">
            <a:prstTxWarp prst="textNoShape">
              <a:avLst/>
            </a:prstTxWarp>
            <a:spAutoFit/>
          </a:bodyPr>
          <a:lstStyle/>
          <a:p>
            <a:pPr eaLnBrk="0" hangingPunct="0"/>
            <a:r>
              <a:rPr lang="fr-FR"/>
              <a:t>1</a:t>
            </a:r>
          </a:p>
        </p:txBody>
      </p:sp>
      <p:sp>
        <p:nvSpPr>
          <p:cNvPr id="48146" name="ZoneTexte 14"/>
          <p:cNvSpPr txBox="1">
            <a:spLocks noChangeArrowheads="1"/>
          </p:cNvSpPr>
          <p:nvPr/>
        </p:nvSpPr>
        <p:spPr bwMode="auto">
          <a:xfrm>
            <a:off x="4648200" y="5253038"/>
            <a:ext cx="338138" cy="461962"/>
          </a:xfrm>
          <a:prstGeom prst="rect">
            <a:avLst/>
          </a:prstGeom>
          <a:noFill/>
          <a:ln w="9525">
            <a:noFill/>
            <a:miter lim="800000"/>
            <a:headEnd/>
            <a:tailEnd/>
          </a:ln>
        </p:spPr>
        <p:txBody>
          <a:bodyPr wrap="none">
            <a:prstTxWarp prst="textNoShape">
              <a:avLst/>
            </a:prstTxWarp>
            <a:spAutoFit/>
          </a:bodyPr>
          <a:lstStyle/>
          <a:p>
            <a:pPr eaLnBrk="0" hangingPunct="0"/>
            <a:r>
              <a:rPr lang="fr-FR"/>
              <a:t>3</a:t>
            </a:r>
          </a:p>
        </p:txBody>
      </p:sp>
      <p:sp>
        <p:nvSpPr>
          <p:cNvPr id="48147" name="ZoneTexte 16"/>
          <p:cNvSpPr txBox="1">
            <a:spLocks noChangeArrowheads="1"/>
          </p:cNvSpPr>
          <p:nvPr/>
        </p:nvSpPr>
        <p:spPr bwMode="auto">
          <a:xfrm rot="10800000" flipV="1">
            <a:off x="4953000" y="3284538"/>
            <a:ext cx="290513" cy="830262"/>
          </a:xfrm>
          <a:prstGeom prst="rect">
            <a:avLst/>
          </a:prstGeom>
          <a:noFill/>
          <a:ln w="9525">
            <a:noFill/>
            <a:miter lim="800000"/>
            <a:headEnd/>
            <a:tailEnd/>
          </a:ln>
        </p:spPr>
        <p:txBody>
          <a:bodyPr>
            <a:prstTxWarp prst="textNoShape">
              <a:avLst/>
            </a:prstTxWarp>
            <a:spAutoFit/>
          </a:bodyPr>
          <a:lstStyle/>
          <a:p>
            <a:pPr eaLnBrk="0" hangingPunct="0"/>
            <a:r>
              <a:rPr lang="fr-FR"/>
              <a:t>2</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étal">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Métal">
      <a:majorFont>
        <a:latin typeface="Eurostile"/>
        <a:ea typeface=""/>
        <a:cs typeface=""/>
        <a:font script="Jpan" typeface="ＭＳ Ｐゴシック"/>
      </a:majorFont>
      <a:minorFont>
        <a:latin typeface="Eurostile"/>
        <a:ea typeface=""/>
        <a:cs typeface=""/>
        <a:font script="Jpan" typeface="ＭＳ Ｐゴシック"/>
      </a:minorFont>
    </a:fontScheme>
    <a:fmtScheme name="Métal">
      <a:fillStyleLst>
        <a:solidFill>
          <a:schemeClr val="phClr"/>
        </a:solidFill>
        <a:gradFill rotWithShape="1">
          <a:gsLst>
            <a:gs pos="0">
              <a:schemeClr val="phClr">
                <a:tint val="100000"/>
                <a:shade val="60000"/>
                <a:satMod val="130000"/>
              </a:schemeClr>
            </a:gs>
            <a:gs pos="100000">
              <a:schemeClr val="phClr">
                <a:tint val="70000"/>
                <a:shade val="94000"/>
                <a:satMod val="135000"/>
              </a:schemeClr>
            </a:gs>
          </a:gsLst>
          <a:lin ang="16200000" scaled="1"/>
        </a:gradFill>
        <a:gradFill rotWithShape="1">
          <a:gsLst>
            <a:gs pos="0">
              <a:schemeClr val="phClr">
                <a:shade val="60000"/>
                <a:satMod val="130000"/>
              </a:schemeClr>
            </a:gs>
            <a:gs pos="100000">
              <a:schemeClr val="phClr">
                <a:tint val="70000"/>
                <a:shade val="94000"/>
                <a:satMod val="135000"/>
              </a:schemeClr>
            </a:gs>
          </a:gsLst>
          <a:lin ang="16200000" scaled="1"/>
        </a:gradFill>
      </a:fillStyleLst>
      <a:lnStyleLst>
        <a:ln w="12700" cap="flat" cmpd="sng" algn="ctr">
          <a:solidFill>
            <a:schemeClr val="phClr">
              <a:shade val="95000"/>
              <a:satMod val="105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50800" dist="25400" dir="13500000">
              <a:srgbClr val="808080">
                <a:alpha val="75000"/>
              </a:srgbClr>
            </a:innerShdw>
            <a:outerShdw blurRad="38100" dist="12700" dir="5400000" rotWithShape="0">
              <a:srgbClr val="FFFFFF">
                <a:alpha val="35000"/>
              </a:srgbClr>
            </a:outerShdw>
          </a:effectLst>
        </a:effectStyle>
        <a:effectStyle>
          <a:effectLst>
            <a:outerShdw blurRad="50800" dist="25400" dir="5400000" rotWithShape="0">
              <a:srgbClr val="000000">
                <a:alpha val="35000"/>
              </a:srgbClr>
            </a:outerShdw>
          </a:effectLst>
          <a:scene3d>
            <a:camera prst="orthographicFront">
              <a:rot lat="0" lon="0" rev="0"/>
            </a:camera>
            <a:lightRig rig="twoPt" dir="t">
              <a:rot lat="0" lon="0" rev="3000000"/>
            </a:lightRig>
          </a:scene3d>
          <a:sp3d contourW="15875" prstMaterial="matte">
            <a:bevelT w="63500" h="50800" prst="angle"/>
            <a:contourClr>
              <a:schemeClr val="lt1"/>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Métal.thmx</Template>
  <TotalTime>8392</TotalTime>
  <Words>1162</Words>
  <Application>Microsoft PowerPoint</Application>
  <PresentationFormat>Présentation à l'écran (4:3)</PresentationFormat>
  <Paragraphs>137</Paragraphs>
  <Slides>17</Slides>
  <Notes>17</Notes>
  <HiddenSlides>0</HiddenSlides>
  <MMClips>0</MMClips>
  <ScaleCrop>false</ScaleCrop>
  <HeadingPairs>
    <vt:vector size="4" baseType="variant">
      <vt:variant>
        <vt:lpstr>Modèle de conception</vt:lpstr>
      </vt:variant>
      <vt:variant>
        <vt:i4>1</vt:i4>
      </vt:variant>
      <vt:variant>
        <vt:lpstr>Titres des diapositives</vt:lpstr>
      </vt:variant>
      <vt:variant>
        <vt:i4>17</vt:i4>
      </vt:variant>
    </vt:vector>
  </HeadingPairs>
  <TitlesOfParts>
    <vt:vector size="18" baseType="lpstr">
      <vt:lpstr>Métal</vt:lpstr>
      <vt:lpstr>                 The Child Psychotherapy  Q-set (CPQ)   Celeste Schneider &amp; Enrico E. Jones, 2006</vt:lpstr>
      <vt:lpstr>PQS  CPQ  APQ</vt:lpstr>
      <vt:lpstr>Le CPQ : un instrument d’évaluation du processus de la psychothérapie </vt:lpstr>
      <vt:lpstr>Quel matériel clinique pour l’évaluation ?</vt:lpstr>
      <vt:lpstr>Le CPQ comprend 3 types d’items</vt:lpstr>
      <vt:lpstr>Item 40 : Child communicates without affect. </vt:lpstr>
      <vt:lpstr>Item 12 :Therapist models unspoken or unelaborated emotions.</vt:lpstr>
      <vt:lpstr>Item 16 :There is discussion or evidence of bodily  functions (e.g., bowel movements).</vt:lpstr>
      <vt:lpstr>Trois ordres de cotations</vt:lpstr>
      <vt:lpstr>Le CPQ est un instrument à « tri forcé » (Q-méthodologie)</vt:lpstr>
      <vt:lpstr>Diapositive 11</vt:lpstr>
      <vt:lpstr>Diapositive 12</vt:lpstr>
      <vt:lpstr>Diapositive 13</vt:lpstr>
      <vt:lpstr>Évaluation sous forme codée envoyée pour mise en commun</vt:lpstr>
      <vt:lpstr>Diapositive 15</vt:lpstr>
      <vt:lpstr>Diapositive 16</vt:lpstr>
      <vt:lpstr>Récapitulatif</vt:lpstr>
    </vt:vector>
  </TitlesOfParts>
  <Company>m&amp;jm</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Présentation de la Child Process Q-set par Monique Thurin</dc:title>
  <dc:creator>Thurin</dc:creator>
  <cp:keywords/>
  <cp:lastModifiedBy>Jean-Michel THURIN</cp:lastModifiedBy>
  <cp:revision>177</cp:revision>
  <cp:lastPrinted>2008-09-04T08:38:06Z</cp:lastPrinted>
  <dcterms:created xsi:type="dcterms:W3CDTF">2008-09-06T12:30:32Z</dcterms:created>
  <dcterms:modified xsi:type="dcterms:W3CDTF">2008-09-06T12:33:15Z</dcterms:modified>
</cp:coreProperties>
</file>