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4" Type="http://schemas.openxmlformats.org/officeDocument/2006/relationships/slide" Target="slides/slide3.xml"/><Relationship Id="rId10" Type="http://schemas.openxmlformats.org/officeDocument/2006/relationships/tableStyles" Target="tableStyles.xml"/><Relationship Id="rId5" Type="http://schemas.openxmlformats.org/officeDocument/2006/relationships/slide" Target="slides/slide4.xml"/><Relationship Id="rId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heme" Target="theme/theme1.xml"/><Relationship Id="rId3" Type="http://schemas.openxmlformats.org/officeDocument/2006/relationships/slide" Target="slides/slide2.xml"/><Relationship Id="rId6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425DD-DB6F-7A46-B247-557BF23F62BC}" type="datetimeFigureOut">
              <a:rPr lang="fr-FR" smtClean="0"/>
              <a:pPr/>
              <a:t>24/04/08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D1639-0127-B34B-AAF9-1D70B3D6014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Propositions d’outils d’évaluation auprès d’enfants avec autisme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H</a:t>
            </a:r>
            <a:r>
              <a:rPr lang="fr-FR" dirty="0" smtClean="0"/>
              <a:t>. SUAREZ </a:t>
            </a:r>
            <a:r>
              <a:rPr lang="fr-FR" dirty="0" smtClean="0"/>
              <a:t>LABAT</a:t>
            </a:r>
          </a:p>
          <a:p>
            <a:endParaRPr lang="fr-FR" dirty="0" smtClean="0"/>
          </a:p>
          <a:p>
            <a:r>
              <a:rPr lang="fr-FR" dirty="0" smtClean="0"/>
              <a:t>Réseau de Recherches Fondées sur les Pratiques Psychothérapiques 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000" dirty="0"/>
              <a:t>MÉTHODOLOGIE PROPOSÉE PAR H. SUAREZ LABAT,</a:t>
            </a:r>
            <a:br>
              <a:rPr lang="fr-FR" sz="2000" dirty="0"/>
            </a:br>
            <a:r>
              <a:rPr lang="fr-FR" sz="1600" dirty="0"/>
              <a:t>PSYCHOLOGUE CLINICIENNE, PSYCHANALYSTE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/>
              <a:t>POUR L’ÉVALUATION DES ENFANTS ET ADOLESCENTS AUTISTES</a:t>
            </a:r>
            <a:br>
              <a:rPr lang="fr-FR" sz="2000" dirty="0"/>
            </a:b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b="1" dirty="0"/>
              <a:t>Pour les enfants du premier groupe de 2 ans et demi à 6 ans :</a:t>
            </a:r>
            <a:endParaRPr lang="fr-FR" dirty="0"/>
          </a:p>
          <a:p>
            <a:r>
              <a:rPr lang="fr-FR" dirty="0"/>
              <a:t> </a:t>
            </a:r>
          </a:p>
          <a:p>
            <a:pPr lvl="0"/>
            <a:r>
              <a:rPr lang="fr-FR" dirty="0"/>
              <a:t>La WPPSI III</a:t>
            </a:r>
          </a:p>
          <a:p>
            <a:pPr lvl="0"/>
            <a:r>
              <a:rPr lang="fr-FR" dirty="0"/>
              <a:t>Le Brunet </a:t>
            </a:r>
            <a:r>
              <a:rPr lang="fr-FR" dirty="0" err="1"/>
              <a:t>Lézine</a:t>
            </a:r>
            <a:r>
              <a:rPr lang="fr-FR" dirty="0"/>
              <a:t> R pour les 2-3 ans</a:t>
            </a:r>
          </a:p>
          <a:p>
            <a:pPr lvl="0"/>
            <a:r>
              <a:rPr lang="fr-FR" dirty="0"/>
              <a:t>Dessins </a:t>
            </a:r>
            <a:r>
              <a:rPr lang="fr-FR" dirty="0" err="1"/>
              <a:t>préfiguratifs</a:t>
            </a:r>
            <a:r>
              <a:rPr lang="fr-FR" dirty="0"/>
              <a:t> ou du bonhomme</a:t>
            </a:r>
          </a:p>
          <a:p>
            <a:pPr lvl="0"/>
            <a:r>
              <a:rPr lang="fr-FR" dirty="0"/>
              <a:t>Le PEP R</a:t>
            </a:r>
          </a:p>
          <a:p>
            <a:pPr lvl="0"/>
            <a:r>
              <a:rPr lang="fr-FR" dirty="0"/>
              <a:t>KABC, mouvements de main</a:t>
            </a:r>
          </a:p>
          <a:p>
            <a:pPr lvl="0"/>
            <a:r>
              <a:rPr lang="fr-FR" dirty="0"/>
              <a:t>La figure de Rey B pour les 5-6 ans</a:t>
            </a:r>
          </a:p>
          <a:p>
            <a:pPr lvl="0"/>
            <a:r>
              <a:rPr lang="fr-FR" dirty="0"/>
              <a:t>Figures géométriques WPPSI R ou Bender baby</a:t>
            </a:r>
          </a:p>
          <a:p>
            <a:pPr lvl="0"/>
            <a:r>
              <a:rPr lang="fr-FR" dirty="0" err="1"/>
              <a:t>Scéno</a:t>
            </a:r>
            <a:r>
              <a:rPr lang="fr-FR" dirty="0"/>
              <a:t> test, la grille des procédés de jeu de M </a:t>
            </a:r>
            <a:r>
              <a:rPr lang="fr-FR" dirty="0" err="1"/>
              <a:t>Boekholt</a:t>
            </a:r>
            <a:r>
              <a:rPr lang="fr-FR" dirty="0"/>
              <a:t> sera utilisée avec repérages des spécificités et des moments du traitement autistique des objets.</a:t>
            </a:r>
          </a:p>
          <a:p>
            <a:pPr lvl="0"/>
            <a:r>
              <a:rPr lang="fr-FR" dirty="0"/>
              <a:t>Rorschach : le score Barrière Pénétration de Fischer et Cleveland sera utilisé</a:t>
            </a:r>
          </a:p>
          <a:p>
            <a:pPr lvl="0"/>
            <a:r>
              <a:rPr lang="fr-FR" dirty="0"/>
              <a:t>PN, CAT : la grille d’analyse des procédés d’élaboration des récits de M. </a:t>
            </a:r>
            <a:r>
              <a:rPr lang="fr-FR" dirty="0" err="1"/>
              <a:t>Boekholt</a:t>
            </a:r>
            <a:r>
              <a:rPr lang="fr-FR" dirty="0"/>
              <a:t> sera également utilisée.</a:t>
            </a:r>
          </a:p>
          <a:p>
            <a:pPr lvl="0"/>
            <a:r>
              <a:rPr lang="fr-FR" dirty="0"/>
              <a:t>CARS (Echelle d’intensité de l’autisme).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b="1" dirty="0"/>
              <a:t>Pour les enfants du deuxième groupe de 7 à 10 ans :</a:t>
            </a:r>
            <a:endParaRPr lang="fr-FR" dirty="0"/>
          </a:p>
          <a:p>
            <a:r>
              <a:rPr lang="fr-FR" b="1" dirty="0"/>
              <a:t> </a:t>
            </a:r>
            <a:endParaRPr lang="fr-FR" dirty="0"/>
          </a:p>
          <a:p>
            <a:pPr lvl="0"/>
            <a:r>
              <a:rPr lang="fr-FR" dirty="0"/>
              <a:t>WPPSI III ou WISC IV</a:t>
            </a:r>
          </a:p>
          <a:p>
            <a:pPr lvl="0"/>
            <a:r>
              <a:rPr lang="fr-FR" dirty="0"/>
              <a:t>Le PEP R</a:t>
            </a:r>
          </a:p>
          <a:p>
            <a:pPr lvl="0"/>
            <a:r>
              <a:rPr lang="fr-FR" dirty="0"/>
              <a:t>Figure de Rey B ou A</a:t>
            </a:r>
          </a:p>
          <a:p>
            <a:pPr lvl="0"/>
            <a:r>
              <a:rPr lang="fr-FR" dirty="0"/>
              <a:t>KABC, mouvements de main</a:t>
            </a:r>
          </a:p>
          <a:p>
            <a:pPr lvl="0"/>
            <a:r>
              <a:rPr lang="fr-FR" dirty="0"/>
              <a:t>Figures géométriques WPPSI R ou Bender</a:t>
            </a:r>
          </a:p>
          <a:p>
            <a:pPr lvl="0"/>
            <a:r>
              <a:rPr lang="en-GB" dirty="0" err="1"/>
              <a:t>Scéno</a:t>
            </a:r>
            <a:r>
              <a:rPr lang="en-GB" dirty="0"/>
              <a:t> test (grille M </a:t>
            </a:r>
            <a:r>
              <a:rPr lang="en-GB" dirty="0" err="1"/>
              <a:t>Boekholt</a:t>
            </a:r>
            <a:r>
              <a:rPr lang="en-GB" dirty="0"/>
              <a:t>)</a:t>
            </a:r>
            <a:endParaRPr lang="fr-FR" dirty="0"/>
          </a:p>
          <a:p>
            <a:pPr lvl="0"/>
            <a:r>
              <a:rPr lang="fr-FR" dirty="0"/>
              <a:t>Rorschach : utilisation du score Barrière Pénétration F et C</a:t>
            </a:r>
          </a:p>
          <a:p>
            <a:pPr lvl="0"/>
            <a:r>
              <a:rPr lang="en-GB" dirty="0"/>
              <a:t>PN, CAT (grille M. </a:t>
            </a:r>
            <a:r>
              <a:rPr lang="en-GB" dirty="0" err="1"/>
              <a:t>Boekholt</a:t>
            </a:r>
            <a:r>
              <a:rPr lang="en-GB" dirty="0"/>
              <a:t>)</a:t>
            </a:r>
            <a:endParaRPr lang="fr-FR" dirty="0"/>
          </a:p>
          <a:p>
            <a:pPr lvl="0"/>
            <a:r>
              <a:rPr lang="fr-FR" dirty="0"/>
              <a:t>TAT (grille Chabert </a:t>
            </a:r>
            <a:r>
              <a:rPr lang="fr-FR" dirty="0" err="1"/>
              <a:t>Brelet</a:t>
            </a:r>
            <a:r>
              <a:rPr lang="fr-FR" dirty="0"/>
              <a:t> et coll.)</a:t>
            </a:r>
          </a:p>
          <a:p>
            <a:pPr lvl="0"/>
            <a:r>
              <a:rPr lang="fr-FR" dirty="0"/>
              <a:t>CARS (Echelle d’intensité de l’autisme).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fr-FR" sz="2000" dirty="0"/>
              <a:t>MÉTHODOLOGIE PROPOSÉE PAR H. SUAREZ LABAT,</a:t>
            </a:r>
            <a:br>
              <a:rPr lang="fr-FR" sz="2000" dirty="0"/>
            </a:br>
            <a:r>
              <a:rPr lang="fr-FR" sz="1600" dirty="0"/>
              <a:t>PSYCHOLOGUE CLINICIENNE, PSYCHANALYSTE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/>
              <a:t>POUR L’ÉVALUATION DES ENFANTS ET ADOLESCENTS AUTISTES</a:t>
            </a:r>
            <a:br>
              <a:rPr lang="fr-FR" sz="2000" dirty="0"/>
            </a:br>
            <a:endParaRPr lang="fr-FR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b="1" dirty="0"/>
              <a:t>Pour les enfants et adolescents du troisième groupe de 11 à 16 ans :</a:t>
            </a:r>
            <a:endParaRPr lang="fr-FR" dirty="0"/>
          </a:p>
          <a:p>
            <a:r>
              <a:rPr lang="fr-FR" dirty="0"/>
              <a:t> </a:t>
            </a:r>
          </a:p>
          <a:p>
            <a:pPr lvl="0"/>
            <a:r>
              <a:rPr lang="fr-FR" dirty="0"/>
              <a:t>WISC IV</a:t>
            </a:r>
          </a:p>
          <a:p>
            <a:pPr lvl="0"/>
            <a:r>
              <a:rPr lang="fr-FR" dirty="0"/>
              <a:t>Figure de Rey B ou A</a:t>
            </a:r>
          </a:p>
          <a:p>
            <a:pPr lvl="0"/>
            <a:r>
              <a:rPr lang="fr-FR" dirty="0"/>
              <a:t>KABC, mouvements de main</a:t>
            </a:r>
          </a:p>
          <a:p>
            <a:pPr lvl="0"/>
            <a:r>
              <a:rPr lang="fr-FR" dirty="0"/>
              <a:t>Dame de FAY</a:t>
            </a:r>
          </a:p>
          <a:p>
            <a:pPr lvl="0"/>
            <a:r>
              <a:rPr lang="fr-FR" dirty="0"/>
              <a:t>Bender</a:t>
            </a:r>
          </a:p>
          <a:p>
            <a:pPr lvl="0"/>
            <a:r>
              <a:rPr lang="fr-FR" dirty="0"/>
              <a:t>Rorschach : utilisation du score Barrière Pénétration F et C</a:t>
            </a:r>
          </a:p>
          <a:p>
            <a:pPr lvl="0"/>
            <a:r>
              <a:rPr lang="en-GB" dirty="0"/>
              <a:t>PN, CAT (grille M. </a:t>
            </a:r>
            <a:r>
              <a:rPr lang="en-GB" dirty="0" err="1"/>
              <a:t>Boekholt</a:t>
            </a:r>
            <a:r>
              <a:rPr lang="en-GB" dirty="0"/>
              <a:t>)</a:t>
            </a:r>
            <a:endParaRPr lang="fr-FR" dirty="0"/>
          </a:p>
          <a:p>
            <a:pPr lvl="0"/>
            <a:r>
              <a:rPr lang="fr-FR" dirty="0"/>
              <a:t>TAT (grille Chabert </a:t>
            </a:r>
            <a:r>
              <a:rPr lang="fr-FR" dirty="0" err="1"/>
              <a:t>Brelet</a:t>
            </a:r>
            <a:r>
              <a:rPr lang="fr-FR" dirty="0"/>
              <a:t> et coll.)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fr-FR" sz="2000" dirty="0"/>
              <a:t>MÉTHODOLOGIE PROPOSÉE PAR H. SUAREZ LABAT,</a:t>
            </a:r>
            <a:br>
              <a:rPr lang="fr-FR" sz="2000" dirty="0"/>
            </a:br>
            <a:r>
              <a:rPr lang="fr-FR" sz="1600" dirty="0"/>
              <a:t>PSYCHOLOGUE CLINICIENNE, PSYCHANALYSTE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/>
              <a:t>POUR L’ÉVALUATION DES ENFANTS ET ADOLESCENTS AUTISTES</a:t>
            </a:r>
            <a:br>
              <a:rPr lang="fr-FR" sz="2000" dirty="0"/>
            </a:br>
            <a:endParaRPr lang="fr-FR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360</Words>
  <Application>Microsoft Macintosh PowerPoint</Application>
  <PresentationFormat>Présentation à l'écran (4:3)</PresentationFormat>
  <Paragraphs>42</Paragraphs>
  <Slides>4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Propositions d’outils d’évaluation auprès d’enfants avec autisme</vt:lpstr>
      <vt:lpstr>MÉTHODOLOGIE PROPOSÉE PAR H. SUAREZ LABAT, PSYCHOLOGUE CLINICIENNE, PSYCHANALYSTE POUR L’ÉVALUATION DES ENFANTS ET ADOLESCENTS AUTISTES </vt:lpstr>
      <vt:lpstr>MÉTHODOLOGIE PROPOSÉE PAR H. SUAREZ LABAT, PSYCHOLOGUE CLINICIENNE, PSYCHANALYSTE POUR L’ÉVALUATION DES ENFANTS ET ADOLESCENTS AUTISTES </vt:lpstr>
      <vt:lpstr>MÉTHODOLOGIE PROPOSÉE PAR H. SUAREZ LABAT, PSYCHOLOGUE CLINICIENNE, PSYCHANALYSTE POUR L’ÉVALUATION DES ENFANTS ET ADOLESCENTS AUTISTES 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4</cp:revision>
  <dcterms:created xsi:type="dcterms:W3CDTF">2008-04-24T07:04:17Z</dcterms:created>
  <dcterms:modified xsi:type="dcterms:W3CDTF">2008-04-24T07:06:44Z</dcterms:modified>
</cp:coreProperties>
</file>