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D8395-2C6A-4045-8083-BAB6E0D34299}" type="datetimeFigureOut">
              <a:rPr lang="fr-FR" smtClean="0"/>
              <a:pPr/>
              <a:t>15/06/08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F596A-AE2C-E54D-A3B8-3E6FAC839442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methodology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Systematic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case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studies</a:t>
            </a: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peers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groups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longitudinal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follow-up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(1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year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standardized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assesment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data (verbatim and audio)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analyzes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contents (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exploratory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and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statistics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confirmatory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Epidemiological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</a:t>
            </a: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Mutual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light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between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 and 2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Comparative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studies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between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analogous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Variables to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explained</a:t>
            </a: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acting out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 borderline patient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developmental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stage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autistic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patient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behavior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disorders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Alsheimer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patient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Explanatory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variables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Quality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therapeutic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alliance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success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targeted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intervention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-...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120 patients/variables to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explained</a:t>
            </a: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suggest</a:t>
            </a:r>
            <a:r>
              <a:rPr kumimoji="0" lang="fr-FR" sz="28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hypotheses</a:t>
            </a:r>
            <a:endParaRPr kumimoji="0" lang="fr-FR" sz="2800" b="1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09/06/08. JM Thurin</a:t>
            </a:r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Méthodologie de l'étude systématique de cas</a:t>
            </a:r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127</Words>
  <Application>Microsoft Macintosh PowerPoint</Application>
  <PresentationFormat>Présentation à l'écran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>mt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Monique THURIN</dc:creator>
  <cp:lastModifiedBy>Jean-Michel THURIN</cp:lastModifiedBy>
  <cp:revision>2</cp:revision>
  <dcterms:created xsi:type="dcterms:W3CDTF">2008-06-15T14:51:07Z</dcterms:created>
  <dcterms:modified xsi:type="dcterms:W3CDTF">2008-06-15T17:48:02Z</dcterms:modified>
</cp:coreProperties>
</file>