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D2EC-B80E-D34E-812F-B648B61C278E}" type="datetimeFigureOut">
              <a:rPr lang="fr-FR" smtClean="0"/>
              <a:pPr/>
              <a:t>22/05/13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05200" y="1348108"/>
            <a:ext cx="18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51706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Notes extensives trois séances</a:t>
            </a:r>
            <a:endParaRPr lang="fr-FR" sz="1200" dirty="0">
              <a:solidFill>
                <a:srgbClr val="000090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046559" y="2992063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Formulation</a:t>
            </a:r>
          </a:p>
          <a:p>
            <a:pPr algn="ctr"/>
            <a:r>
              <a:rPr lang="fr-FR" sz="1200" dirty="0" smtClean="0"/>
              <a:t>de cas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1179511" y="2256972"/>
            <a:ext cx="7524596" cy="49987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0" y="1163442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solidFill>
                  <a:srgbClr val="478A51"/>
                </a:solidFill>
              </a:rPr>
              <a:t>Moderateurs</a:t>
            </a:r>
            <a:endParaRPr lang="fr-FR" sz="1200">
              <a:solidFill>
                <a:srgbClr val="478A51"/>
              </a:solidFill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GB" sz="3200" dirty="0" smtClean="0">
              <a:solidFill>
                <a:srgbClr val="1F497D"/>
              </a:solidFill>
            </a:endParaRPr>
          </a:p>
        </p:txBody>
      </p:sp>
      <p:sp>
        <p:nvSpPr>
          <p:cNvPr id="10" name="ZoneTexte 29"/>
          <p:cNvSpPr txBox="1">
            <a:spLocks noChangeArrowheads="1"/>
          </p:cNvSpPr>
          <p:nvPr/>
        </p:nvSpPr>
        <p:spPr bwMode="auto">
          <a:xfrm>
            <a:off x="30356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2 mois</a:t>
            </a:r>
            <a:endParaRPr lang="fr-FR" sz="1200" dirty="0"/>
          </a:p>
        </p:txBody>
      </p:sp>
      <p:sp>
        <p:nvSpPr>
          <p:cNvPr id="11" name="ZoneTexte 29"/>
          <p:cNvSpPr txBox="1">
            <a:spLocks noChangeArrowheads="1"/>
          </p:cNvSpPr>
          <p:nvPr/>
        </p:nvSpPr>
        <p:spPr bwMode="auto">
          <a:xfrm>
            <a:off x="7908739" y="1771971"/>
            <a:ext cx="4520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1 an</a:t>
            </a:r>
            <a:endParaRPr lang="en-GB" sz="1200" dirty="0"/>
          </a:p>
        </p:txBody>
      </p:sp>
      <p:sp>
        <p:nvSpPr>
          <p:cNvPr id="12" name="ZoneTexte 29"/>
          <p:cNvSpPr txBox="1">
            <a:spLocks noChangeArrowheads="1"/>
          </p:cNvSpPr>
          <p:nvPr/>
        </p:nvSpPr>
        <p:spPr bwMode="auto">
          <a:xfrm>
            <a:off x="1410360" y="1771971"/>
            <a:ext cx="569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Début</a:t>
            </a:r>
            <a:endParaRPr lang="en-GB" sz="1200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908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5720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5" name="ZoneTexte 29"/>
          <p:cNvSpPr txBox="1">
            <a:spLocks noChangeArrowheads="1"/>
          </p:cNvSpPr>
          <p:nvPr/>
        </p:nvSpPr>
        <p:spPr bwMode="auto">
          <a:xfrm>
            <a:off x="50168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6 mois</a:t>
            </a:r>
            <a:endParaRPr lang="fr-FR" sz="120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3914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 rot="5400000">
            <a:off x="59008" y="2706533"/>
            <a:ext cx="1978190" cy="1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-69919" y="1540110"/>
            <a:ext cx="111647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 dirty="0" smtClean="0"/>
              <a:t>Évaluations psychométriques</a:t>
            </a:r>
          </a:p>
          <a:p>
            <a:pPr algn="ctr"/>
            <a:r>
              <a:rPr lang="fr-FR" sz="1000" dirty="0" smtClean="0"/>
              <a:t>Sévérité des troubles</a:t>
            </a:r>
            <a:endParaRPr lang="en-GB" sz="1000" dirty="0" smtClean="0"/>
          </a:p>
          <a:p>
            <a:pPr algn="ctr"/>
            <a:endParaRPr lang="en-GB" sz="1200" dirty="0" smtClean="0"/>
          </a:p>
          <a:p>
            <a:pPr algn="ctr"/>
            <a:r>
              <a:rPr lang="fr-FR" sz="1000" dirty="0" smtClean="0"/>
              <a:t>Alliance</a:t>
            </a:r>
          </a:p>
          <a:p>
            <a:pPr algn="ctr"/>
            <a:r>
              <a:rPr lang="fr-FR" sz="1000" dirty="0" smtClean="0"/>
              <a:t>familiale</a:t>
            </a:r>
          </a:p>
          <a:p>
            <a:pPr algn="ctr"/>
            <a:r>
              <a:rPr lang="fr-FR" sz="1000" dirty="0" smtClean="0"/>
              <a:t>âge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7486253" y="2915863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Formulation</a:t>
            </a:r>
          </a:p>
          <a:p>
            <a:pPr algn="ctr"/>
            <a:r>
              <a:rPr lang="fr-FR" sz="1200" smtClean="0"/>
              <a:t>de cas</a:t>
            </a: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/>
        </p:nvGraphicFramePr>
        <p:xfrm>
          <a:off x="157236" y="3804484"/>
          <a:ext cx="8720860" cy="24688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95050"/>
                <a:gridCol w="1463524"/>
                <a:gridCol w="1923142"/>
                <a:gridCol w="2694972"/>
                <a:gridCol w="174417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0" dirty="0" smtClean="0"/>
                        <a:t>Autisme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Borderline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Alzheimer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MMSE</a:t>
                      </a:r>
                    </a:p>
                    <a:p>
                      <a:pPr algn="ctr"/>
                      <a:r>
                        <a:rPr lang="fr-FR" sz="1200" b="0" dirty="0" smtClean="0"/>
                        <a:t>NPI</a:t>
                      </a:r>
                    </a:p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dirty="0" smtClean="0"/>
                        <a:t>DSM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  <a:p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  <a:p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MMSE</a:t>
                      </a:r>
                    </a:p>
                    <a:p>
                      <a:pPr algn="ctr"/>
                      <a:r>
                        <a:rPr lang="fr-FR" sz="1200" b="0" dirty="0" smtClean="0"/>
                        <a:t>NPI</a:t>
                      </a:r>
                    </a:p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smtClean="0"/>
                        <a:t>DSM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05200" y="1348108"/>
            <a:ext cx="18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51706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Notes extensives trois séances</a:t>
            </a:r>
            <a:endParaRPr lang="fr-FR" sz="1200" dirty="0">
              <a:solidFill>
                <a:srgbClr val="000090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046559" y="2992063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Formulation</a:t>
            </a:r>
          </a:p>
          <a:p>
            <a:pPr algn="ctr"/>
            <a:r>
              <a:rPr lang="fr-FR" sz="1200" dirty="0" smtClean="0"/>
              <a:t>de cas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1179511" y="2256972"/>
            <a:ext cx="7524596" cy="49987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0" y="1163442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solidFill>
                  <a:srgbClr val="478A51"/>
                </a:solidFill>
              </a:rPr>
              <a:t>Moderateurs</a:t>
            </a:r>
            <a:endParaRPr lang="fr-FR" sz="1200">
              <a:solidFill>
                <a:srgbClr val="478A51"/>
              </a:solidFill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GB" sz="3200" dirty="0" smtClean="0">
              <a:solidFill>
                <a:srgbClr val="1F497D"/>
              </a:solidFill>
            </a:endParaRPr>
          </a:p>
        </p:txBody>
      </p:sp>
      <p:sp>
        <p:nvSpPr>
          <p:cNvPr id="10" name="ZoneTexte 29"/>
          <p:cNvSpPr txBox="1">
            <a:spLocks noChangeArrowheads="1"/>
          </p:cNvSpPr>
          <p:nvPr/>
        </p:nvSpPr>
        <p:spPr bwMode="auto">
          <a:xfrm>
            <a:off x="30356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2 mois</a:t>
            </a:r>
            <a:endParaRPr lang="fr-FR" sz="1200" dirty="0"/>
          </a:p>
        </p:txBody>
      </p:sp>
      <p:sp>
        <p:nvSpPr>
          <p:cNvPr id="11" name="ZoneTexte 29"/>
          <p:cNvSpPr txBox="1">
            <a:spLocks noChangeArrowheads="1"/>
          </p:cNvSpPr>
          <p:nvPr/>
        </p:nvSpPr>
        <p:spPr bwMode="auto">
          <a:xfrm>
            <a:off x="7908739" y="1771971"/>
            <a:ext cx="4520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1 an</a:t>
            </a:r>
            <a:endParaRPr lang="en-GB" sz="1200" dirty="0"/>
          </a:p>
        </p:txBody>
      </p:sp>
      <p:sp>
        <p:nvSpPr>
          <p:cNvPr id="12" name="ZoneTexte 29"/>
          <p:cNvSpPr txBox="1">
            <a:spLocks noChangeArrowheads="1"/>
          </p:cNvSpPr>
          <p:nvPr/>
        </p:nvSpPr>
        <p:spPr bwMode="auto">
          <a:xfrm>
            <a:off x="1410360" y="1771971"/>
            <a:ext cx="569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Début</a:t>
            </a:r>
            <a:endParaRPr lang="en-GB" sz="1200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908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Notes extensives de deux séances</a:t>
            </a:r>
            <a:endParaRPr lang="fr-FR" sz="1200" dirty="0">
              <a:solidFill>
                <a:srgbClr val="00009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5720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5" name="ZoneTexte 29"/>
          <p:cNvSpPr txBox="1">
            <a:spLocks noChangeArrowheads="1"/>
          </p:cNvSpPr>
          <p:nvPr/>
        </p:nvSpPr>
        <p:spPr bwMode="auto">
          <a:xfrm>
            <a:off x="50168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6 mois</a:t>
            </a:r>
            <a:endParaRPr lang="fr-FR" sz="120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3914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 rot="5400000">
            <a:off x="59008" y="2706533"/>
            <a:ext cx="1978190" cy="1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-69919" y="1540110"/>
            <a:ext cx="111647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 dirty="0" smtClean="0"/>
              <a:t>Évaluations psychométriques</a:t>
            </a:r>
          </a:p>
          <a:p>
            <a:pPr algn="ctr"/>
            <a:r>
              <a:rPr lang="fr-FR" sz="1000" dirty="0" smtClean="0"/>
              <a:t>Sévérité des troubles</a:t>
            </a:r>
            <a:endParaRPr lang="en-GB" sz="1000" dirty="0" smtClean="0"/>
          </a:p>
          <a:p>
            <a:pPr algn="ctr"/>
            <a:endParaRPr lang="en-GB" sz="1200" dirty="0" smtClean="0"/>
          </a:p>
          <a:p>
            <a:pPr algn="ctr"/>
            <a:r>
              <a:rPr lang="fr-FR" sz="1000" dirty="0" smtClean="0"/>
              <a:t>Alliance</a:t>
            </a:r>
          </a:p>
          <a:p>
            <a:pPr algn="ctr"/>
            <a:r>
              <a:rPr lang="fr-FR" sz="1000" dirty="0" smtClean="0"/>
              <a:t>familiale</a:t>
            </a:r>
          </a:p>
          <a:p>
            <a:pPr algn="ctr"/>
            <a:r>
              <a:rPr lang="fr-FR" sz="1000" dirty="0" smtClean="0"/>
              <a:t>âge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7486253" y="2915863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Formulation</a:t>
            </a:r>
          </a:p>
          <a:p>
            <a:pPr algn="ctr"/>
            <a:r>
              <a:rPr lang="fr-FR" sz="1200" smtClean="0"/>
              <a:t>de cas</a:t>
            </a: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315520"/>
              </p:ext>
            </p:extLst>
          </p:nvPr>
        </p:nvGraphicFramePr>
        <p:xfrm>
          <a:off x="157236" y="3804484"/>
          <a:ext cx="8720860" cy="6400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95050"/>
                <a:gridCol w="1463524"/>
                <a:gridCol w="1923142"/>
                <a:gridCol w="2694972"/>
                <a:gridCol w="174417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0" dirty="0" smtClean="0"/>
                        <a:t>Autisme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EPCA</a:t>
                      </a:r>
                    </a:p>
                    <a:p>
                      <a:pPr algn="ctr"/>
                      <a:r>
                        <a:rPr lang="en-GB" sz="1200" b="0" dirty="0" smtClean="0"/>
                        <a:t>CIM</a:t>
                      </a:r>
                      <a:endParaRPr lang="en-GB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EPCA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EPCA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EPCA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1739062" y="5284980"/>
            <a:ext cx="5362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cap="small" dirty="0" smtClean="0"/>
              <a:t>Schéma chronologique de collecte des données par les cliniciens</a:t>
            </a:r>
            <a:endParaRPr lang="fr-FR" sz="1600" cap="small" dirty="0"/>
          </a:p>
        </p:txBody>
      </p:sp>
    </p:spTree>
    <p:extLst>
      <p:ext uri="{BB962C8B-B14F-4D97-AF65-F5344CB8AC3E}">
        <p14:creationId xmlns:p14="http://schemas.microsoft.com/office/powerpoint/2010/main" val="1091298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150</Words>
  <Application>Microsoft Macintosh PowerPoint</Application>
  <PresentationFormat>Présentation à l'écran (4:3)</PresentationFormat>
  <Paragraphs>93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4</cp:revision>
  <dcterms:created xsi:type="dcterms:W3CDTF">2009-11-19T15:28:28Z</dcterms:created>
  <dcterms:modified xsi:type="dcterms:W3CDTF">2013-05-22T09:10:42Z</dcterms:modified>
</cp:coreProperties>
</file>