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C050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05200" y="1348108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1706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trois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6559" y="29920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Formulation</a:t>
            </a:r>
          </a:p>
          <a:p>
            <a:pPr algn="ctr"/>
            <a:r>
              <a:rPr lang="fr-FR" sz="1200" dirty="0" smtClean="0"/>
              <a:t>de cas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179511" y="2256972"/>
            <a:ext cx="7524596" cy="49987"/>
          </a:xfrm>
          <a:prstGeom prst="straightConnector1">
            <a:avLst/>
          </a:prstGeom>
          <a:ln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510312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478A51"/>
                </a:solidFill>
              </a:rPr>
              <a:t>Modérateurs</a:t>
            </a:r>
            <a:endParaRPr lang="fr-FR" sz="1200" b="1" dirty="0">
              <a:solidFill>
                <a:srgbClr val="478A51"/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GB" sz="3200" dirty="0" smtClean="0">
              <a:solidFill>
                <a:srgbClr val="1F497D"/>
              </a:solidFill>
            </a:endParaRPr>
          </a:p>
        </p:txBody>
      </p:sp>
      <p:sp>
        <p:nvSpPr>
          <p:cNvPr id="10" name="ZoneTexte 29"/>
          <p:cNvSpPr txBox="1">
            <a:spLocks noChangeArrowheads="1"/>
          </p:cNvSpPr>
          <p:nvPr/>
        </p:nvSpPr>
        <p:spPr bwMode="auto">
          <a:xfrm>
            <a:off x="30356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2 mois</a:t>
            </a:r>
            <a:endParaRPr lang="fr-FR" sz="1200" dirty="0"/>
          </a:p>
        </p:txBody>
      </p:sp>
      <p:sp>
        <p:nvSpPr>
          <p:cNvPr id="11" name="ZoneTexte 29"/>
          <p:cNvSpPr txBox="1">
            <a:spLocks noChangeArrowheads="1"/>
          </p:cNvSpPr>
          <p:nvPr/>
        </p:nvSpPr>
        <p:spPr bwMode="auto">
          <a:xfrm>
            <a:off x="7908739" y="1771971"/>
            <a:ext cx="452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1 an</a:t>
            </a:r>
            <a:endParaRPr lang="en-GB" sz="1200" dirty="0"/>
          </a:p>
        </p:txBody>
      </p:sp>
      <p:sp>
        <p:nvSpPr>
          <p:cNvPr id="12" name="ZoneTexte 29"/>
          <p:cNvSpPr txBox="1">
            <a:spLocks noChangeArrowheads="1"/>
          </p:cNvSpPr>
          <p:nvPr/>
        </p:nvSpPr>
        <p:spPr bwMode="auto">
          <a:xfrm>
            <a:off x="1410360" y="1771971"/>
            <a:ext cx="569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Début</a:t>
            </a:r>
            <a:endParaRPr lang="en-GB" sz="12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908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5720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5" name="ZoneTexte 29"/>
          <p:cNvSpPr txBox="1">
            <a:spLocks noChangeArrowheads="1"/>
          </p:cNvSpPr>
          <p:nvPr/>
        </p:nvSpPr>
        <p:spPr bwMode="auto">
          <a:xfrm>
            <a:off x="50168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6 mois</a:t>
            </a:r>
            <a:endParaRPr lang="fr-FR" sz="120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3914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59008" y="2706533"/>
            <a:ext cx="1978190" cy="1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-69919" y="886980"/>
            <a:ext cx="111647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 smtClean="0"/>
              <a:t>Évaluations psychométriques</a:t>
            </a:r>
          </a:p>
          <a:p>
            <a:pPr algn="ctr"/>
            <a:r>
              <a:rPr lang="fr-FR" sz="1000" dirty="0" smtClean="0"/>
              <a:t>Sévérité des troubles</a:t>
            </a:r>
            <a:endParaRPr lang="en-GB" sz="1000" dirty="0" smtClean="0"/>
          </a:p>
          <a:p>
            <a:pPr algn="ctr"/>
            <a:endParaRPr lang="en-GB" sz="1200" dirty="0" smtClean="0"/>
          </a:p>
          <a:p>
            <a:pPr algn="ctr"/>
            <a:r>
              <a:rPr lang="fr-FR" sz="1000" dirty="0" smtClean="0"/>
              <a:t>Alliance</a:t>
            </a:r>
          </a:p>
          <a:p>
            <a:pPr algn="ctr"/>
            <a:r>
              <a:rPr lang="fr-FR" sz="1000" dirty="0" smtClean="0"/>
              <a:t>familiale</a:t>
            </a:r>
          </a:p>
          <a:p>
            <a:pPr algn="ctr"/>
            <a:r>
              <a:rPr lang="fr-FR" sz="1000" dirty="0" smtClean="0"/>
              <a:t>Âge</a:t>
            </a:r>
          </a:p>
          <a:p>
            <a:pPr algn="ctr"/>
            <a:endParaRPr lang="fr-FR" sz="1000" dirty="0" smtClean="0"/>
          </a:p>
          <a:p>
            <a:pPr algn="ctr"/>
            <a:r>
              <a:rPr lang="fr-FR" sz="1000" dirty="0" smtClean="0">
                <a:latin typeface="Arial" charset="0"/>
              </a:rPr>
              <a:t>Spécificités de base</a:t>
            </a:r>
            <a:br>
              <a:rPr lang="fr-FR" sz="1000" dirty="0" smtClean="0">
                <a:latin typeface="Arial" charset="0"/>
              </a:rPr>
            </a:br>
            <a:r>
              <a:rPr lang="fr-FR" sz="1000" dirty="0" smtClean="0">
                <a:latin typeface="Arial" charset="0"/>
              </a:rPr>
              <a:t>des </a:t>
            </a:r>
            <a:r>
              <a:rPr lang="fr-FR" sz="1000" b="1" dirty="0" smtClean="0">
                <a:latin typeface="Arial" charset="0"/>
              </a:rPr>
              <a:t>praticiens</a:t>
            </a:r>
            <a:r>
              <a:rPr lang="fr-FR" sz="1000" dirty="0" smtClean="0">
                <a:latin typeface="Arial" charset="0"/>
              </a:rPr>
              <a:t> (référence théorique, formation, expérience)</a:t>
            </a:r>
            <a:endParaRPr lang="fr-FR" sz="1000" dirty="0" smtClean="0"/>
          </a:p>
          <a:p>
            <a:pPr algn="ctr"/>
            <a:endParaRPr lang="fr-FR" sz="1000" dirty="0" smtClean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486253" y="29158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Formulation</a:t>
            </a:r>
          </a:p>
          <a:p>
            <a:pPr algn="ctr"/>
            <a:r>
              <a:rPr lang="fr-FR" sz="1200" smtClean="0"/>
              <a:t>de cas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157236" y="3804484"/>
          <a:ext cx="8720860" cy="24739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95050"/>
                <a:gridCol w="1463524"/>
                <a:gridCol w="1923142"/>
                <a:gridCol w="2694972"/>
                <a:gridCol w="17441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Autisme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Borderline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Alzheimer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endParaRPr lang="fr-FR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Tous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DSM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DSM</a:t>
                      </a:r>
                      <a:endParaRPr lang="fr-FR" sz="12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109</Words>
  <Application>Microsoft Macintosh PowerPoint</Application>
  <PresentationFormat>Présentation à l'écran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4</cp:revision>
  <dcterms:created xsi:type="dcterms:W3CDTF">2010-08-26T16:05:07Z</dcterms:created>
  <dcterms:modified xsi:type="dcterms:W3CDTF">2010-08-26T16:05:58Z</dcterms:modified>
</cp:coreProperties>
</file>