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-3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ED2EC-B80E-D34E-812F-B648B61C278E}" type="datetimeFigureOut">
              <a:rPr lang="fr-FR" smtClean="0"/>
              <a:pPr/>
              <a:t>26/08/10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505200" y="1348108"/>
            <a:ext cx="18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51706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Notes extensives trois séances</a:t>
            </a:r>
            <a:endParaRPr lang="fr-FR" sz="1200" dirty="0">
              <a:solidFill>
                <a:srgbClr val="000090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046559" y="2992063"/>
            <a:ext cx="1296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Formulation</a:t>
            </a:r>
          </a:p>
          <a:p>
            <a:pPr algn="ctr"/>
            <a:r>
              <a:rPr lang="fr-FR" sz="1200" dirty="0" smtClean="0"/>
              <a:t>de cas</a:t>
            </a: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1179511" y="2256972"/>
            <a:ext cx="7524596" cy="49987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0" y="1163442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smtClean="0">
                <a:solidFill>
                  <a:srgbClr val="478A51"/>
                </a:solidFill>
              </a:rPr>
              <a:t>Moderateurs</a:t>
            </a:r>
            <a:endParaRPr lang="fr-FR" sz="1200">
              <a:solidFill>
                <a:srgbClr val="478A51"/>
              </a:solidFill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GB" sz="3200" dirty="0" smtClean="0">
              <a:solidFill>
                <a:srgbClr val="1F497D"/>
              </a:solidFill>
            </a:endParaRPr>
          </a:p>
        </p:txBody>
      </p:sp>
      <p:sp>
        <p:nvSpPr>
          <p:cNvPr id="10" name="ZoneTexte 29"/>
          <p:cNvSpPr txBox="1">
            <a:spLocks noChangeArrowheads="1"/>
          </p:cNvSpPr>
          <p:nvPr/>
        </p:nvSpPr>
        <p:spPr bwMode="auto">
          <a:xfrm>
            <a:off x="3035628" y="1771971"/>
            <a:ext cx="59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2 mois</a:t>
            </a:r>
            <a:endParaRPr lang="fr-FR" sz="1200" dirty="0"/>
          </a:p>
        </p:txBody>
      </p:sp>
      <p:sp>
        <p:nvSpPr>
          <p:cNvPr id="11" name="ZoneTexte 29"/>
          <p:cNvSpPr txBox="1">
            <a:spLocks noChangeArrowheads="1"/>
          </p:cNvSpPr>
          <p:nvPr/>
        </p:nvSpPr>
        <p:spPr bwMode="auto">
          <a:xfrm>
            <a:off x="7908739" y="1771971"/>
            <a:ext cx="4520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dirty="0" smtClean="0"/>
              <a:t>1 an</a:t>
            </a:r>
            <a:endParaRPr lang="en-GB" sz="1200" dirty="0"/>
          </a:p>
        </p:txBody>
      </p:sp>
      <p:sp>
        <p:nvSpPr>
          <p:cNvPr id="12" name="ZoneTexte 29"/>
          <p:cNvSpPr txBox="1">
            <a:spLocks noChangeArrowheads="1"/>
          </p:cNvSpPr>
          <p:nvPr/>
        </p:nvSpPr>
        <p:spPr bwMode="auto">
          <a:xfrm>
            <a:off x="1410360" y="1771971"/>
            <a:ext cx="569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dirty="0" smtClean="0"/>
              <a:t>Début</a:t>
            </a:r>
            <a:endParaRPr lang="en-GB" sz="1200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5908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5720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sp>
        <p:nvSpPr>
          <p:cNvPr id="15" name="ZoneTexte 29"/>
          <p:cNvSpPr txBox="1">
            <a:spLocks noChangeArrowheads="1"/>
          </p:cNvSpPr>
          <p:nvPr/>
        </p:nvSpPr>
        <p:spPr bwMode="auto">
          <a:xfrm>
            <a:off x="5016828" y="1771971"/>
            <a:ext cx="59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6 mois</a:t>
            </a:r>
            <a:endParaRPr lang="fr-FR" sz="120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73914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cxnSp>
        <p:nvCxnSpPr>
          <p:cNvPr id="17" name="Connecteur droit 16"/>
          <p:cNvCxnSpPr/>
          <p:nvPr/>
        </p:nvCxnSpPr>
        <p:spPr>
          <a:xfrm rot="5400000">
            <a:off x="59008" y="2706533"/>
            <a:ext cx="1978190" cy="1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-69919" y="1540110"/>
            <a:ext cx="1116478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000" dirty="0" smtClean="0"/>
              <a:t>Évaluations psychométriques</a:t>
            </a:r>
          </a:p>
          <a:p>
            <a:pPr algn="ctr"/>
            <a:r>
              <a:rPr lang="fr-FR" sz="1000" dirty="0" smtClean="0"/>
              <a:t>Sévérité des troubles</a:t>
            </a:r>
            <a:endParaRPr lang="en-GB" sz="1000" dirty="0" smtClean="0"/>
          </a:p>
          <a:p>
            <a:pPr algn="ctr"/>
            <a:endParaRPr lang="en-GB" sz="1200" dirty="0" smtClean="0"/>
          </a:p>
          <a:p>
            <a:pPr algn="ctr"/>
            <a:r>
              <a:rPr lang="fr-FR" sz="1000" dirty="0" smtClean="0"/>
              <a:t>Alliance</a:t>
            </a:r>
          </a:p>
          <a:p>
            <a:pPr algn="ctr"/>
            <a:r>
              <a:rPr lang="fr-FR" sz="1000" dirty="0" smtClean="0"/>
              <a:t>familiale</a:t>
            </a:r>
          </a:p>
          <a:p>
            <a:pPr algn="ctr"/>
            <a:r>
              <a:rPr lang="fr-FR" sz="1000" dirty="0" smtClean="0"/>
              <a:t>âge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7486253" y="2915863"/>
            <a:ext cx="1296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Formulation</a:t>
            </a:r>
          </a:p>
          <a:p>
            <a:pPr algn="ctr"/>
            <a:r>
              <a:rPr lang="fr-FR" sz="1200" smtClean="0"/>
              <a:t>de cas</a:t>
            </a:r>
          </a:p>
        </p:txBody>
      </p:sp>
      <p:graphicFrame>
        <p:nvGraphicFramePr>
          <p:cNvPr id="20" name="Tableau 19"/>
          <p:cNvGraphicFramePr>
            <a:graphicFrameLocks noGrp="1"/>
          </p:cNvGraphicFramePr>
          <p:nvPr/>
        </p:nvGraphicFramePr>
        <p:xfrm>
          <a:off x="157236" y="3804484"/>
          <a:ext cx="8720860" cy="24688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95050"/>
                <a:gridCol w="1463524"/>
                <a:gridCol w="1923142"/>
                <a:gridCol w="2694972"/>
                <a:gridCol w="174417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b="0" dirty="0" smtClean="0"/>
                        <a:t>Autisme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 smtClean="0"/>
                        <a:t>ECAR</a:t>
                      </a:r>
                    </a:p>
                    <a:p>
                      <a:pPr algn="ctr"/>
                      <a:r>
                        <a:rPr lang="en-GB" sz="1200" b="0" dirty="0" smtClean="0"/>
                        <a:t>GRCEEAIT</a:t>
                      </a:r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Borderline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/>
                        <a:t>ESM</a:t>
                      </a:r>
                      <a:br>
                        <a:rPr lang="fr-FR" sz="1200" b="0" dirty="0" smtClean="0"/>
                      </a:br>
                      <a:r>
                        <a:rPr lang="fr-FR" sz="1200" b="0" dirty="0" smtClean="0"/>
                        <a:t>EPF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Alzheimer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MMSE</a:t>
                      </a:r>
                    </a:p>
                    <a:p>
                      <a:pPr algn="ctr"/>
                      <a:r>
                        <a:rPr lang="fr-FR" sz="1200" b="0" dirty="0" smtClean="0"/>
                        <a:t>NPI</a:t>
                      </a:r>
                    </a:p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  <a:p>
                      <a:pPr algn="ctr"/>
                      <a:r>
                        <a:rPr lang="fr-FR" sz="1200" b="0" dirty="0" smtClean="0"/>
                        <a:t>DSM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  <a:p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  <a:p>
                      <a:pPr algn="ctr"/>
                      <a:r>
                        <a:rPr lang="fr-FR" sz="1200" b="0" dirty="0" smtClean="0"/>
                        <a:t>PQS</a:t>
                      </a:r>
                    </a:p>
                    <a:p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 smtClean="0"/>
                        <a:t>MMSE</a:t>
                      </a:r>
                    </a:p>
                    <a:p>
                      <a:pPr algn="ctr"/>
                      <a:r>
                        <a:rPr lang="fr-FR" sz="1200" b="0" dirty="0" smtClean="0"/>
                        <a:t>NPI</a:t>
                      </a:r>
                    </a:p>
                    <a:p>
                      <a:pPr algn="ctr"/>
                      <a:r>
                        <a:rPr lang="fr-FR" sz="1200" b="0" dirty="0" smtClean="0"/>
                        <a:t>ESM</a:t>
                      </a:r>
                    </a:p>
                    <a:p>
                      <a:pPr algn="ctr"/>
                      <a:r>
                        <a:rPr lang="fr-FR" sz="1200" b="0" dirty="0" smtClean="0"/>
                        <a:t>QOL-AD</a:t>
                      </a:r>
                    </a:p>
                    <a:p>
                      <a:pPr algn="ctr"/>
                      <a:r>
                        <a:rPr lang="fr-FR" sz="1200" b="0" dirty="0" smtClean="0"/>
                        <a:t>GDS</a:t>
                      </a:r>
                    </a:p>
                    <a:p>
                      <a:pPr algn="ctr"/>
                      <a:r>
                        <a:rPr lang="fr-FR" sz="1200" b="0" smtClean="0"/>
                        <a:t>DSM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98</Words>
  <Application>Microsoft Macintosh PowerPoint</Application>
  <PresentationFormat>Présentation à l'écran (4:3)</PresentationFormat>
  <Paragraphs>60</Paragraphs>
  <Slides>1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2</cp:revision>
  <dcterms:created xsi:type="dcterms:W3CDTF">2010-08-26T16:03:14Z</dcterms:created>
  <dcterms:modified xsi:type="dcterms:W3CDTF">2010-08-26T16:04:27Z</dcterms:modified>
</cp:coreProperties>
</file>